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7" r:id="rId5"/>
    <p:sldId id="259" r:id="rId6"/>
    <p:sldId id="261" r:id="rId7"/>
    <p:sldId id="262" r:id="rId8"/>
    <p:sldId id="264" r:id="rId9"/>
    <p:sldId id="263" r:id="rId10"/>
    <p:sldId id="265" r:id="rId11"/>
    <p:sldId id="266" r:id="rId12"/>
    <p:sldId id="267" r:id="rId13"/>
    <p:sldId id="268" r:id="rId14"/>
    <p:sldId id="269" r:id="rId15"/>
    <p:sldId id="270" r:id="rId16"/>
    <p:sldId id="272" r:id="rId17"/>
    <p:sldId id="273" r:id="rId18"/>
    <p:sldId id="274" r:id="rId19"/>
    <p:sldId id="275" r:id="rId20"/>
    <p:sldId id="276" r:id="rId21"/>
    <p:sldId id="278" r:id="rId22"/>
    <p:sldId id="280" r:id="rId23"/>
    <p:sldId id="279"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119" d="100"/>
          <a:sy n="119" d="100"/>
        </p:scale>
        <p:origin x="28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ata10.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diagrams/_rels/data1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svg"/><Relationship Id="rId1" Type="http://schemas.openxmlformats.org/officeDocument/2006/relationships/image" Target="../media/image75.png"/><Relationship Id="rId4" Type="http://schemas.openxmlformats.org/officeDocument/2006/relationships/image" Target="../media/image78.svg"/></Relationships>
</file>

<file path=ppt/diagrams/_rels/data1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svg"/><Relationship Id="rId1" Type="http://schemas.openxmlformats.org/officeDocument/2006/relationships/image" Target="../media/image80.png"/><Relationship Id="rId4" Type="http://schemas.openxmlformats.org/officeDocument/2006/relationships/image" Target="../media/image83.svg"/></Relationships>
</file>

<file path=ppt/diagrams/_rels/data1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svg"/><Relationship Id="rId1" Type="http://schemas.openxmlformats.org/officeDocument/2006/relationships/image" Target="../media/image84.png"/><Relationship Id="rId4" Type="http://schemas.openxmlformats.org/officeDocument/2006/relationships/image" Target="../media/image87.sv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8.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ata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61.png"/><Relationship Id="rId7" Type="http://schemas.openxmlformats.org/officeDocument/2006/relationships/image" Target="../media/image29.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diagrams/_rels/drawing10.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svg"/><Relationship Id="rId1" Type="http://schemas.openxmlformats.org/officeDocument/2006/relationships/image" Target="../media/image75.png"/><Relationship Id="rId4" Type="http://schemas.openxmlformats.org/officeDocument/2006/relationships/image" Target="../media/image78.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svg"/><Relationship Id="rId1" Type="http://schemas.openxmlformats.org/officeDocument/2006/relationships/image" Target="../media/image80.png"/><Relationship Id="rId4" Type="http://schemas.openxmlformats.org/officeDocument/2006/relationships/image" Target="../media/image83.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svg"/><Relationship Id="rId1" Type="http://schemas.openxmlformats.org/officeDocument/2006/relationships/image" Target="../media/image84.png"/><Relationship Id="rId4" Type="http://schemas.openxmlformats.org/officeDocument/2006/relationships/image" Target="../media/image8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42.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3.png"/></Relationships>
</file>

<file path=ppt/diagrams/_rels/drawing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8.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61.png"/><Relationship Id="rId7" Type="http://schemas.openxmlformats.org/officeDocument/2006/relationships/image" Target="../media/image29.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892C4B9-1E74-456E-AD9A-2CF2A8624CB7}" type="doc">
      <dgm:prSet loTypeId="urn:microsoft.com/office/officeart/2005/8/layout/pList2" loCatId="list" qsTypeId="urn:microsoft.com/office/officeart/2005/8/quickstyle/simple1" qsCatId="simple" csTypeId="urn:microsoft.com/office/officeart/2005/8/colors/accent1_2" csCatId="accent1" phldr="1"/>
      <dgm:spPr/>
    </dgm:pt>
    <dgm:pt modelId="{1ED667F8-1A2A-4A1A-9C1D-F46ACC4CB1FD}">
      <dgm:prSet phldrT="[Text]"/>
      <dgm:spPr/>
      <dgm:t>
        <a:bodyPr/>
        <a:lstStyle/>
        <a:p>
          <a:r>
            <a:rPr lang="en-US" dirty="0"/>
            <a:t>Wendy Badger</a:t>
          </a:r>
          <a:br>
            <a:rPr lang="en-US" dirty="0"/>
          </a:br>
          <a:br>
            <a:rPr lang="en-US" dirty="0"/>
          </a:br>
          <a:r>
            <a:rPr lang="en-US" dirty="0"/>
            <a:t>ECMC Group</a:t>
          </a:r>
        </a:p>
      </dgm:t>
    </dgm:pt>
    <dgm:pt modelId="{47551E35-5476-4D06-ABEF-8CA3CD2FE0FC}" type="parTrans" cxnId="{71D55700-BDEE-4A2C-B1EC-41DDE468AFC4}">
      <dgm:prSet/>
      <dgm:spPr/>
      <dgm:t>
        <a:bodyPr/>
        <a:lstStyle/>
        <a:p>
          <a:endParaRPr lang="en-US"/>
        </a:p>
      </dgm:t>
    </dgm:pt>
    <dgm:pt modelId="{129ED6D9-A02C-495B-9391-A521FE94EDBA}" type="sibTrans" cxnId="{71D55700-BDEE-4A2C-B1EC-41DDE468AFC4}">
      <dgm:prSet/>
      <dgm:spPr/>
      <dgm:t>
        <a:bodyPr/>
        <a:lstStyle/>
        <a:p>
          <a:endParaRPr lang="en-US"/>
        </a:p>
      </dgm:t>
    </dgm:pt>
    <dgm:pt modelId="{32A6F868-9517-4467-BF53-1C038ACE1E76}">
      <dgm:prSet phldrT="[Text]"/>
      <dgm:spPr/>
      <dgm:t>
        <a:bodyPr/>
        <a:lstStyle/>
        <a:p>
          <a:r>
            <a:rPr lang="en-US" dirty="0"/>
            <a:t>Clyde Murphree</a:t>
          </a:r>
          <a:br>
            <a:rPr lang="en-US" dirty="0"/>
          </a:br>
          <a:br>
            <a:rPr lang="en-US" dirty="0"/>
          </a:br>
          <a:r>
            <a:rPr lang="en-US" dirty="0"/>
            <a:t>Valor Intelligent Processing, LLC</a:t>
          </a:r>
        </a:p>
      </dgm:t>
    </dgm:pt>
    <dgm:pt modelId="{E667F1B0-21C6-4BCD-A5ED-722B8E34C87E}" type="parTrans" cxnId="{5D304026-5BAF-4CF8-B7F3-6FC8AA2AABBF}">
      <dgm:prSet/>
      <dgm:spPr/>
      <dgm:t>
        <a:bodyPr/>
        <a:lstStyle/>
        <a:p>
          <a:endParaRPr lang="en-US"/>
        </a:p>
      </dgm:t>
    </dgm:pt>
    <dgm:pt modelId="{7A1FBBF2-FB04-4637-9837-8B7D27C88A9A}" type="sibTrans" cxnId="{5D304026-5BAF-4CF8-B7F3-6FC8AA2AABBF}">
      <dgm:prSet/>
      <dgm:spPr/>
      <dgm:t>
        <a:bodyPr/>
        <a:lstStyle/>
        <a:p>
          <a:endParaRPr lang="en-US"/>
        </a:p>
      </dgm:t>
    </dgm:pt>
    <dgm:pt modelId="{993A9D79-C6CC-4E5A-8A58-744E5BBB85A5}">
      <dgm:prSet phldrT="[Text]"/>
      <dgm:spPr/>
      <dgm:t>
        <a:bodyPr/>
        <a:lstStyle/>
        <a:p>
          <a:r>
            <a:rPr lang="en-US" dirty="0"/>
            <a:t>Susan </a:t>
          </a:r>
          <a:r>
            <a:rPr lang="en-US" dirty="0" err="1"/>
            <a:t>Namm</a:t>
          </a:r>
          <a:br>
            <a:rPr lang="en-US" dirty="0"/>
          </a:br>
          <a:br>
            <a:rPr lang="en-US" dirty="0"/>
          </a:br>
          <a:r>
            <a:rPr lang="en-US" dirty="0"/>
            <a:t>Navient</a:t>
          </a:r>
        </a:p>
      </dgm:t>
    </dgm:pt>
    <dgm:pt modelId="{0A4A86E5-655D-4A0C-A08F-41C6FE160BB4}" type="parTrans" cxnId="{B709D607-DC93-4563-B64C-301F398B832B}">
      <dgm:prSet/>
      <dgm:spPr/>
      <dgm:t>
        <a:bodyPr/>
        <a:lstStyle/>
        <a:p>
          <a:endParaRPr lang="en-US"/>
        </a:p>
      </dgm:t>
    </dgm:pt>
    <dgm:pt modelId="{8374F790-AA6E-4B90-B5F5-BE896AEE0A61}" type="sibTrans" cxnId="{B709D607-DC93-4563-B64C-301F398B832B}">
      <dgm:prSet/>
      <dgm:spPr/>
      <dgm:t>
        <a:bodyPr/>
        <a:lstStyle/>
        <a:p>
          <a:endParaRPr lang="en-US"/>
        </a:p>
      </dgm:t>
    </dgm:pt>
    <dgm:pt modelId="{C1A17889-8DA9-470B-A031-B2D6FFCFFB69}">
      <dgm:prSet phldrT="[Text]"/>
      <dgm:spPr/>
      <dgm:t>
        <a:bodyPr/>
        <a:lstStyle/>
        <a:p>
          <a:r>
            <a:rPr lang="en-US" dirty="0"/>
            <a:t>Boyd Gentry</a:t>
          </a:r>
          <a:br>
            <a:rPr lang="en-US" dirty="0"/>
          </a:br>
          <a:br>
            <a:rPr lang="en-US" dirty="0"/>
          </a:br>
          <a:r>
            <a:rPr lang="en-US" dirty="0"/>
            <a:t>Boyd Gentry Law</a:t>
          </a:r>
        </a:p>
      </dgm:t>
    </dgm:pt>
    <dgm:pt modelId="{D3777A8D-C5BF-4500-A0BF-485629FE0EF5}" type="parTrans" cxnId="{ABE1E291-8C54-4A7C-88E5-B1C70970E9D3}">
      <dgm:prSet/>
      <dgm:spPr/>
      <dgm:t>
        <a:bodyPr/>
        <a:lstStyle/>
        <a:p>
          <a:endParaRPr lang="en-US"/>
        </a:p>
      </dgm:t>
    </dgm:pt>
    <dgm:pt modelId="{3BE740B1-9CF7-4CB3-B5C5-CAF5F4897FF4}" type="sibTrans" cxnId="{ABE1E291-8C54-4A7C-88E5-B1C70970E9D3}">
      <dgm:prSet/>
      <dgm:spPr/>
      <dgm:t>
        <a:bodyPr/>
        <a:lstStyle/>
        <a:p>
          <a:endParaRPr lang="en-US"/>
        </a:p>
      </dgm:t>
    </dgm:pt>
    <dgm:pt modelId="{1F2F68C7-357F-486B-A5FE-B669B1140D76}">
      <dgm:prSet phldrT="[Text]"/>
      <dgm:spPr/>
      <dgm:t>
        <a:bodyPr/>
        <a:lstStyle/>
        <a:p>
          <a:r>
            <a:rPr lang="en-US" dirty="0"/>
            <a:t>Joann Needleman</a:t>
          </a:r>
          <a:br>
            <a:rPr lang="en-US" dirty="0"/>
          </a:br>
          <a:br>
            <a:rPr lang="en-US" dirty="0"/>
          </a:br>
          <a:r>
            <a:rPr lang="en-US" dirty="0"/>
            <a:t>Clark Hill</a:t>
          </a:r>
        </a:p>
      </dgm:t>
    </dgm:pt>
    <dgm:pt modelId="{419489A5-D0B9-48E4-87E3-A8FCD6DA4B3F}" type="parTrans" cxnId="{78144F23-7E2E-483E-A0C5-186D3B756788}">
      <dgm:prSet/>
      <dgm:spPr/>
      <dgm:t>
        <a:bodyPr/>
        <a:lstStyle/>
        <a:p>
          <a:endParaRPr lang="en-US"/>
        </a:p>
      </dgm:t>
    </dgm:pt>
    <dgm:pt modelId="{60DAD76F-5A8F-4E67-AC93-17F39E6D1AFB}" type="sibTrans" cxnId="{78144F23-7E2E-483E-A0C5-186D3B756788}">
      <dgm:prSet/>
      <dgm:spPr/>
      <dgm:t>
        <a:bodyPr/>
        <a:lstStyle/>
        <a:p>
          <a:endParaRPr lang="en-US"/>
        </a:p>
      </dgm:t>
    </dgm:pt>
    <dgm:pt modelId="{6708F614-05E8-45F8-A68E-1888993555F5}" type="pres">
      <dgm:prSet presAssocID="{D892C4B9-1E74-456E-AD9A-2CF2A8624CB7}" presName="Name0" presStyleCnt="0">
        <dgm:presLayoutVars>
          <dgm:dir/>
          <dgm:resizeHandles val="exact"/>
        </dgm:presLayoutVars>
      </dgm:prSet>
      <dgm:spPr/>
    </dgm:pt>
    <dgm:pt modelId="{6D8CDFCB-C627-4EE9-8885-26084902593E}" type="pres">
      <dgm:prSet presAssocID="{D892C4B9-1E74-456E-AD9A-2CF2A8624CB7}" presName="bkgdShp" presStyleLbl="alignAccFollowNode1" presStyleIdx="0" presStyleCnt="1"/>
      <dgm:spPr/>
    </dgm:pt>
    <dgm:pt modelId="{BE9AF1EC-640A-4C82-9709-653D35DD9303}" type="pres">
      <dgm:prSet presAssocID="{D892C4B9-1E74-456E-AD9A-2CF2A8624CB7}" presName="linComp" presStyleCnt="0"/>
      <dgm:spPr/>
    </dgm:pt>
    <dgm:pt modelId="{ACB3E32A-A9B7-4162-8426-A79BE41875D6}" type="pres">
      <dgm:prSet presAssocID="{1ED667F8-1A2A-4A1A-9C1D-F46ACC4CB1FD}" presName="compNode" presStyleCnt="0"/>
      <dgm:spPr/>
    </dgm:pt>
    <dgm:pt modelId="{18DCD766-35EE-4D87-BB75-65D0555096DE}" type="pres">
      <dgm:prSet presAssocID="{1ED667F8-1A2A-4A1A-9C1D-F46ACC4CB1FD}" presName="node" presStyleLbl="node1" presStyleIdx="0" presStyleCnt="5">
        <dgm:presLayoutVars>
          <dgm:bulletEnabled val="1"/>
        </dgm:presLayoutVars>
      </dgm:prSet>
      <dgm:spPr/>
    </dgm:pt>
    <dgm:pt modelId="{E34B1469-6A2D-4C58-A148-E40504292641}" type="pres">
      <dgm:prSet presAssocID="{1ED667F8-1A2A-4A1A-9C1D-F46ACC4CB1FD}" presName="invisiNode" presStyleLbl="node1" presStyleIdx="0" presStyleCnt="5"/>
      <dgm:spPr/>
    </dgm:pt>
    <dgm:pt modelId="{4466610C-8978-42F4-B38E-F8549FDFEC8C}" type="pres">
      <dgm:prSet presAssocID="{1ED667F8-1A2A-4A1A-9C1D-F46ACC4CB1FD}"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46000" b="-46000"/>
          </a:stretch>
        </a:blipFill>
      </dgm:spPr>
    </dgm:pt>
    <dgm:pt modelId="{503DBC98-6AB7-4ED4-AD78-04E679ED0DB7}" type="pres">
      <dgm:prSet presAssocID="{129ED6D9-A02C-495B-9391-A521FE94EDBA}" presName="sibTrans" presStyleLbl="sibTrans2D1" presStyleIdx="0" presStyleCnt="0"/>
      <dgm:spPr/>
    </dgm:pt>
    <dgm:pt modelId="{5155725B-72E1-494B-A5B9-9B899E527B2D}" type="pres">
      <dgm:prSet presAssocID="{C1A17889-8DA9-470B-A031-B2D6FFCFFB69}" presName="compNode" presStyleCnt="0"/>
      <dgm:spPr/>
    </dgm:pt>
    <dgm:pt modelId="{DA0793FA-58DE-4882-8019-84DF0FD709AB}" type="pres">
      <dgm:prSet presAssocID="{C1A17889-8DA9-470B-A031-B2D6FFCFFB69}" presName="node" presStyleLbl="node1" presStyleIdx="1" presStyleCnt="5">
        <dgm:presLayoutVars>
          <dgm:bulletEnabled val="1"/>
        </dgm:presLayoutVars>
      </dgm:prSet>
      <dgm:spPr/>
    </dgm:pt>
    <dgm:pt modelId="{89667AD8-048A-490B-A5B6-48E5A152CAB6}" type="pres">
      <dgm:prSet presAssocID="{C1A17889-8DA9-470B-A031-B2D6FFCFFB69}" presName="invisiNode" presStyleLbl="node1" presStyleIdx="1" presStyleCnt="5"/>
      <dgm:spPr/>
    </dgm:pt>
    <dgm:pt modelId="{EF25794D-91C0-4244-8EFC-814F6D3A8890}" type="pres">
      <dgm:prSet presAssocID="{C1A17889-8DA9-470B-A031-B2D6FFCFFB69}"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4000" b="-44000"/>
          </a:stretch>
        </a:blipFill>
      </dgm:spPr>
    </dgm:pt>
    <dgm:pt modelId="{4EA4F550-5472-4A92-9D16-D36F754A4F74}" type="pres">
      <dgm:prSet presAssocID="{3BE740B1-9CF7-4CB3-B5C5-CAF5F4897FF4}" presName="sibTrans" presStyleLbl="sibTrans2D1" presStyleIdx="0" presStyleCnt="0"/>
      <dgm:spPr/>
    </dgm:pt>
    <dgm:pt modelId="{0C0F3586-A5A8-4DD8-94D6-86BCCAAA5DA0}" type="pres">
      <dgm:prSet presAssocID="{32A6F868-9517-4467-BF53-1C038ACE1E76}" presName="compNode" presStyleCnt="0"/>
      <dgm:spPr/>
    </dgm:pt>
    <dgm:pt modelId="{25ADD077-864D-437C-821E-9CEC7064E8F7}" type="pres">
      <dgm:prSet presAssocID="{32A6F868-9517-4467-BF53-1C038ACE1E76}" presName="node" presStyleLbl="node1" presStyleIdx="2" presStyleCnt="5">
        <dgm:presLayoutVars>
          <dgm:bulletEnabled val="1"/>
        </dgm:presLayoutVars>
      </dgm:prSet>
      <dgm:spPr/>
    </dgm:pt>
    <dgm:pt modelId="{7399F19F-CBE5-404E-AA82-15F40820A8B4}" type="pres">
      <dgm:prSet presAssocID="{32A6F868-9517-4467-BF53-1C038ACE1E76}" presName="invisiNode" presStyleLbl="node1" presStyleIdx="2" presStyleCnt="5"/>
      <dgm:spPr/>
    </dgm:pt>
    <dgm:pt modelId="{3E6BE749-797B-4D1B-BFCB-324848512FDC}" type="pres">
      <dgm:prSet presAssocID="{32A6F868-9517-4467-BF53-1C038ACE1E76}"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dgm:spPr>
    </dgm:pt>
    <dgm:pt modelId="{B72BC40B-0770-4D3F-B6DF-D3F922DCFDEF}" type="pres">
      <dgm:prSet presAssocID="{7A1FBBF2-FB04-4637-9837-8B7D27C88A9A}" presName="sibTrans" presStyleLbl="sibTrans2D1" presStyleIdx="0" presStyleCnt="0"/>
      <dgm:spPr/>
    </dgm:pt>
    <dgm:pt modelId="{E8C14FF8-10C5-4B8C-86EF-3D62B0C65A9C}" type="pres">
      <dgm:prSet presAssocID="{993A9D79-C6CC-4E5A-8A58-744E5BBB85A5}" presName="compNode" presStyleCnt="0"/>
      <dgm:spPr/>
    </dgm:pt>
    <dgm:pt modelId="{C28C34F7-60DD-48A6-B52A-DB643BDCF718}" type="pres">
      <dgm:prSet presAssocID="{993A9D79-C6CC-4E5A-8A58-744E5BBB85A5}" presName="node" presStyleLbl="node1" presStyleIdx="3" presStyleCnt="5">
        <dgm:presLayoutVars>
          <dgm:bulletEnabled val="1"/>
        </dgm:presLayoutVars>
      </dgm:prSet>
      <dgm:spPr/>
    </dgm:pt>
    <dgm:pt modelId="{7946B6A5-9733-4303-B7D3-1A591C06398D}" type="pres">
      <dgm:prSet presAssocID="{993A9D79-C6CC-4E5A-8A58-744E5BBB85A5}" presName="invisiNode" presStyleLbl="node1" presStyleIdx="3" presStyleCnt="5"/>
      <dgm:spPr/>
    </dgm:pt>
    <dgm:pt modelId="{D7759C3F-FC62-4CBA-8171-FF00FAEC3C8B}" type="pres">
      <dgm:prSet presAssocID="{993A9D79-C6CC-4E5A-8A58-744E5BBB85A5}"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46000" b="-46000"/>
          </a:stretch>
        </a:blipFill>
      </dgm:spPr>
    </dgm:pt>
    <dgm:pt modelId="{0D9E12C4-7354-4C4A-BA84-A343847A52C7}" type="pres">
      <dgm:prSet presAssocID="{8374F790-AA6E-4B90-B5F5-BE896AEE0A61}" presName="sibTrans" presStyleLbl="sibTrans2D1" presStyleIdx="0" presStyleCnt="0"/>
      <dgm:spPr/>
    </dgm:pt>
    <dgm:pt modelId="{86857DB3-4A8B-48D3-9CD9-71C7C3887D01}" type="pres">
      <dgm:prSet presAssocID="{1F2F68C7-357F-486B-A5FE-B669B1140D76}" presName="compNode" presStyleCnt="0"/>
      <dgm:spPr/>
    </dgm:pt>
    <dgm:pt modelId="{1047711D-9150-4C25-A595-BBAF148C561D}" type="pres">
      <dgm:prSet presAssocID="{1F2F68C7-357F-486B-A5FE-B669B1140D76}" presName="node" presStyleLbl="node1" presStyleIdx="4" presStyleCnt="5">
        <dgm:presLayoutVars>
          <dgm:bulletEnabled val="1"/>
        </dgm:presLayoutVars>
      </dgm:prSet>
      <dgm:spPr/>
    </dgm:pt>
    <dgm:pt modelId="{9AEE56E3-E737-4208-B9C4-B3593E785B39}" type="pres">
      <dgm:prSet presAssocID="{1F2F68C7-357F-486B-A5FE-B669B1140D76}" presName="invisiNode" presStyleLbl="node1" presStyleIdx="4" presStyleCnt="5"/>
      <dgm:spPr/>
    </dgm:pt>
    <dgm:pt modelId="{6E67FE94-1D34-4B6F-BED9-EDFDF38D7453}" type="pres">
      <dgm:prSet presAssocID="{1F2F68C7-357F-486B-A5FE-B669B1140D76}"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46000" b="-46000"/>
          </a:stretch>
        </a:blipFill>
      </dgm:spPr>
    </dgm:pt>
  </dgm:ptLst>
  <dgm:cxnLst>
    <dgm:cxn modelId="{71D55700-BDEE-4A2C-B1EC-41DDE468AFC4}" srcId="{D892C4B9-1E74-456E-AD9A-2CF2A8624CB7}" destId="{1ED667F8-1A2A-4A1A-9C1D-F46ACC4CB1FD}" srcOrd="0" destOrd="0" parTransId="{47551E35-5476-4D06-ABEF-8CA3CD2FE0FC}" sibTransId="{129ED6D9-A02C-495B-9391-A521FE94EDBA}"/>
    <dgm:cxn modelId="{B709D607-DC93-4563-B64C-301F398B832B}" srcId="{D892C4B9-1E74-456E-AD9A-2CF2A8624CB7}" destId="{993A9D79-C6CC-4E5A-8A58-744E5BBB85A5}" srcOrd="3" destOrd="0" parTransId="{0A4A86E5-655D-4A0C-A08F-41C6FE160BB4}" sibTransId="{8374F790-AA6E-4B90-B5F5-BE896AEE0A61}"/>
    <dgm:cxn modelId="{78144F23-7E2E-483E-A0C5-186D3B756788}" srcId="{D892C4B9-1E74-456E-AD9A-2CF2A8624CB7}" destId="{1F2F68C7-357F-486B-A5FE-B669B1140D76}" srcOrd="4" destOrd="0" parTransId="{419489A5-D0B9-48E4-87E3-A8FCD6DA4B3F}" sibTransId="{60DAD76F-5A8F-4E67-AC93-17F39E6D1AFB}"/>
    <dgm:cxn modelId="{5D304026-5BAF-4CF8-B7F3-6FC8AA2AABBF}" srcId="{D892C4B9-1E74-456E-AD9A-2CF2A8624CB7}" destId="{32A6F868-9517-4467-BF53-1C038ACE1E76}" srcOrd="2" destOrd="0" parTransId="{E667F1B0-21C6-4BCD-A5ED-722B8E34C87E}" sibTransId="{7A1FBBF2-FB04-4637-9837-8B7D27C88A9A}"/>
    <dgm:cxn modelId="{C6E5266E-22A8-4059-A2C5-5201752E8980}" type="presOf" srcId="{7A1FBBF2-FB04-4637-9837-8B7D27C88A9A}" destId="{B72BC40B-0770-4D3F-B6DF-D3F922DCFDEF}" srcOrd="0" destOrd="0" presId="urn:microsoft.com/office/officeart/2005/8/layout/pList2"/>
    <dgm:cxn modelId="{C4802959-014B-4098-8963-490F502D2F81}" type="presOf" srcId="{32A6F868-9517-4467-BF53-1C038ACE1E76}" destId="{25ADD077-864D-437C-821E-9CEC7064E8F7}" srcOrd="0" destOrd="0" presId="urn:microsoft.com/office/officeart/2005/8/layout/pList2"/>
    <dgm:cxn modelId="{02A4AC89-3EE4-468F-9871-5904187D5793}" type="presOf" srcId="{1ED667F8-1A2A-4A1A-9C1D-F46ACC4CB1FD}" destId="{18DCD766-35EE-4D87-BB75-65D0555096DE}" srcOrd="0" destOrd="0" presId="urn:microsoft.com/office/officeart/2005/8/layout/pList2"/>
    <dgm:cxn modelId="{ABE1E291-8C54-4A7C-88E5-B1C70970E9D3}" srcId="{D892C4B9-1E74-456E-AD9A-2CF2A8624CB7}" destId="{C1A17889-8DA9-470B-A031-B2D6FFCFFB69}" srcOrd="1" destOrd="0" parTransId="{D3777A8D-C5BF-4500-A0BF-485629FE0EF5}" sibTransId="{3BE740B1-9CF7-4CB3-B5C5-CAF5F4897FF4}"/>
    <dgm:cxn modelId="{394D8C93-3DFA-4E74-95F1-ED0F6CF170D2}" type="presOf" srcId="{1F2F68C7-357F-486B-A5FE-B669B1140D76}" destId="{1047711D-9150-4C25-A595-BBAF148C561D}" srcOrd="0" destOrd="0" presId="urn:microsoft.com/office/officeart/2005/8/layout/pList2"/>
    <dgm:cxn modelId="{442A1CA4-5D86-43C4-B5CD-45F61A1C708B}" type="presOf" srcId="{D892C4B9-1E74-456E-AD9A-2CF2A8624CB7}" destId="{6708F614-05E8-45F8-A68E-1888993555F5}" srcOrd="0" destOrd="0" presId="urn:microsoft.com/office/officeart/2005/8/layout/pList2"/>
    <dgm:cxn modelId="{E5B521AD-AC85-4152-9365-2EC4D193CA8D}" type="presOf" srcId="{3BE740B1-9CF7-4CB3-B5C5-CAF5F4897FF4}" destId="{4EA4F550-5472-4A92-9D16-D36F754A4F74}" srcOrd="0" destOrd="0" presId="urn:microsoft.com/office/officeart/2005/8/layout/pList2"/>
    <dgm:cxn modelId="{80D1EFC0-C8D4-4A72-9427-3FF24963D7AD}" type="presOf" srcId="{993A9D79-C6CC-4E5A-8A58-744E5BBB85A5}" destId="{C28C34F7-60DD-48A6-B52A-DB643BDCF718}" srcOrd="0" destOrd="0" presId="urn:microsoft.com/office/officeart/2005/8/layout/pList2"/>
    <dgm:cxn modelId="{CF5B94CD-1195-40D0-A48F-793BF2BBDA91}" type="presOf" srcId="{C1A17889-8DA9-470B-A031-B2D6FFCFFB69}" destId="{DA0793FA-58DE-4882-8019-84DF0FD709AB}" srcOrd="0" destOrd="0" presId="urn:microsoft.com/office/officeart/2005/8/layout/pList2"/>
    <dgm:cxn modelId="{36370CDA-7C9D-4235-B39D-1269C0BD95D6}" type="presOf" srcId="{8374F790-AA6E-4B90-B5F5-BE896AEE0A61}" destId="{0D9E12C4-7354-4C4A-BA84-A343847A52C7}" srcOrd="0" destOrd="0" presId="urn:microsoft.com/office/officeart/2005/8/layout/pList2"/>
    <dgm:cxn modelId="{D779E9F5-044D-4F2B-8846-93FD21FC338B}" type="presOf" srcId="{129ED6D9-A02C-495B-9391-A521FE94EDBA}" destId="{503DBC98-6AB7-4ED4-AD78-04E679ED0DB7}" srcOrd="0" destOrd="0" presId="urn:microsoft.com/office/officeart/2005/8/layout/pList2"/>
    <dgm:cxn modelId="{CFB1B121-0279-4D70-8936-036E78833595}" type="presParOf" srcId="{6708F614-05E8-45F8-A68E-1888993555F5}" destId="{6D8CDFCB-C627-4EE9-8885-26084902593E}" srcOrd="0" destOrd="0" presId="urn:microsoft.com/office/officeart/2005/8/layout/pList2"/>
    <dgm:cxn modelId="{E4AF0C03-0E9C-4EF2-A856-3E7B57BA1F29}" type="presParOf" srcId="{6708F614-05E8-45F8-A68E-1888993555F5}" destId="{BE9AF1EC-640A-4C82-9709-653D35DD9303}" srcOrd="1" destOrd="0" presId="urn:microsoft.com/office/officeart/2005/8/layout/pList2"/>
    <dgm:cxn modelId="{7B2B1F40-BD9C-4479-8773-B0FAA9877FC7}" type="presParOf" srcId="{BE9AF1EC-640A-4C82-9709-653D35DD9303}" destId="{ACB3E32A-A9B7-4162-8426-A79BE41875D6}" srcOrd="0" destOrd="0" presId="urn:microsoft.com/office/officeart/2005/8/layout/pList2"/>
    <dgm:cxn modelId="{8827AA0C-FBFE-4697-A31F-28F8F8F1D219}" type="presParOf" srcId="{ACB3E32A-A9B7-4162-8426-A79BE41875D6}" destId="{18DCD766-35EE-4D87-BB75-65D0555096DE}" srcOrd="0" destOrd="0" presId="urn:microsoft.com/office/officeart/2005/8/layout/pList2"/>
    <dgm:cxn modelId="{2B954448-B947-47BE-BEBC-5423D552EDA1}" type="presParOf" srcId="{ACB3E32A-A9B7-4162-8426-A79BE41875D6}" destId="{E34B1469-6A2D-4C58-A148-E40504292641}" srcOrd="1" destOrd="0" presId="urn:microsoft.com/office/officeart/2005/8/layout/pList2"/>
    <dgm:cxn modelId="{6CFEB582-F8FF-4908-8EA5-0EFFEC20EDA7}" type="presParOf" srcId="{ACB3E32A-A9B7-4162-8426-A79BE41875D6}" destId="{4466610C-8978-42F4-B38E-F8549FDFEC8C}" srcOrd="2" destOrd="0" presId="urn:microsoft.com/office/officeart/2005/8/layout/pList2"/>
    <dgm:cxn modelId="{C7D65DF3-DCA2-424D-9AFF-148EDD4E830D}" type="presParOf" srcId="{BE9AF1EC-640A-4C82-9709-653D35DD9303}" destId="{503DBC98-6AB7-4ED4-AD78-04E679ED0DB7}" srcOrd="1" destOrd="0" presId="urn:microsoft.com/office/officeart/2005/8/layout/pList2"/>
    <dgm:cxn modelId="{90217F4F-F999-4AC1-870D-32239F9584B1}" type="presParOf" srcId="{BE9AF1EC-640A-4C82-9709-653D35DD9303}" destId="{5155725B-72E1-494B-A5B9-9B899E527B2D}" srcOrd="2" destOrd="0" presId="urn:microsoft.com/office/officeart/2005/8/layout/pList2"/>
    <dgm:cxn modelId="{4A280535-5D23-4520-9D53-64A81B1C4F40}" type="presParOf" srcId="{5155725B-72E1-494B-A5B9-9B899E527B2D}" destId="{DA0793FA-58DE-4882-8019-84DF0FD709AB}" srcOrd="0" destOrd="0" presId="urn:microsoft.com/office/officeart/2005/8/layout/pList2"/>
    <dgm:cxn modelId="{5D9033DF-C29F-4504-B1E6-62655886D1DB}" type="presParOf" srcId="{5155725B-72E1-494B-A5B9-9B899E527B2D}" destId="{89667AD8-048A-490B-A5B6-48E5A152CAB6}" srcOrd="1" destOrd="0" presId="urn:microsoft.com/office/officeart/2005/8/layout/pList2"/>
    <dgm:cxn modelId="{E9FA6C62-4D0D-4B1D-B312-B28925695822}" type="presParOf" srcId="{5155725B-72E1-494B-A5B9-9B899E527B2D}" destId="{EF25794D-91C0-4244-8EFC-814F6D3A8890}" srcOrd="2" destOrd="0" presId="urn:microsoft.com/office/officeart/2005/8/layout/pList2"/>
    <dgm:cxn modelId="{CA6CD626-711B-4876-971A-22D8319EE708}" type="presParOf" srcId="{BE9AF1EC-640A-4C82-9709-653D35DD9303}" destId="{4EA4F550-5472-4A92-9D16-D36F754A4F74}" srcOrd="3" destOrd="0" presId="urn:microsoft.com/office/officeart/2005/8/layout/pList2"/>
    <dgm:cxn modelId="{930FD6F2-F9B2-4DB4-B1AA-D9D179DF212E}" type="presParOf" srcId="{BE9AF1EC-640A-4C82-9709-653D35DD9303}" destId="{0C0F3586-A5A8-4DD8-94D6-86BCCAAA5DA0}" srcOrd="4" destOrd="0" presId="urn:microsoft.com/office/officeart/2005/8/layout/pList2"/>
    <dgm:cxn modelId="{0AECE8C2-4DB6-4642-BAB8-62A589E927C7}" type="presParOf" srcId="{0C0F3586-A5A8-4DD8-94D6-86BCCAAA5DA0}" destId="{25ADD077-864D-437C-821E-9CEC7064E8F7}" srcOrd="0" destOrd="0" presId="urn:microsoft.com/office/officeart/2005/8/layout/pList2"/>
    <dgm:cxn modelId="{8937BF15-1967-449C-86D7-CE01B3BFD19E}" type="presParOf" srcId="{0C0F3586-A5A8-4DD8-94D6-86BCCAAA5DA0}" destId="{7399F19F-CBE5-404E-AA82-15F40820A8B4}" srcOrd="1" destOrd="0" presId="urn:microsoft.com/office/officeart/2005/8/layout/pList2"/>
    <dgm:cxn modelId="{29761122-14B2-47A2-AA8E-FC195FFFBC6C}" type="presParOf" srcId="{0C0F3586-A5A8-4DD8-94D6-86BCCAAA5DA0}" destId="{3E6BE749-797B-4D1B-BFCB-324848512FDC}" srcOrd="2" destOrd="0" presId="urn:microsoft.com/office/officeart/2005/8/layout/pList2"/>
    <dgm:cxn modelId="{E1FB35B4-388A-410F-8D20-644A92EB0859}" type="presParOf" srcId="{BE9AF1EC-640A-4C82-9709-653D35DD9303}" destId="{B72BC40B-0770-4D3F-B6DF-D3F922DCFDEF}" srcOrd="5" destOrd="0" presId="urn:microsoft.com/office/officeart/2005/8/layout/pList2"/>
    <dgm:cxn modelId="{692CF790-1CDA-409A-8DCA-7DAA411D0B88}" type="presParOf" srcId="{BE9AF1EC-640A-4C82-9709-653D35DD9303}" destId="{E8C14FF8-10C5-4B8C-86EF-3D62B0C65A9C}" srcOrd="6" destOrd="0" presId="urn:microsoft.com/office/officeart/2005/8/layout/pList2"/>
    <dgm:cxn modelId="{D80DD1BF-29D1-47F5-8669-0220724C95D6}" type="presParOf" srcId="{E8C14FF8-10C5-4B8C-86EF-3D62B0C65A9C}" destId="{C28C34F7-60DD-48A6-B52A-DB643BDCF718}" srcOrd="0" destOrd="0" presId="urn:microsoft.com/office/officeart/2005/8/layout/pList2"/>
    <dgm:cxn modelId="{E93B4CB5-94FA-43A6-9B9C-99BEE2ED9D24}" type="presParOf" srcId="{E8C14FF8-10C5-4B8C-86EF-3D62B0C65A9C}" destId="{7946B6A5-9733-4303-B7D3-1A591C06398D}" srcOrd="1" destOrd="0" presId="urn:microsoft.com/office/officeart/2005/8/layout/pList2"/>
    <dgm:cxn modelId="{2D94C4AA-4070-42D5-BC92-82E8CCEC180E}" type="presParOf" srcId="{E8C14FF8-10C5-4B8C-86EF-3D62B0C65A9C}" destId="{D7759C3F-FC62-4CBA-8171-FF00FAEC3C8B}" srcOrd="2" destOrd="0" presId="urn:microsoft.com/office/officeart/2005/8/layout/pList2"/>
    <dgm:cxn modelId="{6BF228C7-0E50-4BB8-AC9A-AB6ED022910E}" type="presParOf" srcId="{BE9AF1EC-640A-4C82-9709-653D35DD9303}" destId="{0D9E12C4-7354-4C4A-BA84-A343847A52C7}" srcOrd="7" destOrd="0" presId="urn:microsoft.com/office/officeart/2005/8/layout/pList2"/>
    <dgm:cxn modelId="{321301B5-9EA5-49C6-918F-DFEA380C8D41}" type="presParOf" srcId="{BE9AF1EC-640A-4C82-9709-653D35DD9303}" destId="{86857DB3-4A8B-48D3-9CD9-71C7C3887D01}" srcOrd="8" destOrd="0" presId="urn:microsoft.com/office/officeart/2005/8/layout/pList2"/>
    <dgm:cxn modelId="{35A70228-8B30-4788-9C47-1B195BCA3A92}" type="presParOf" srcId="{86857DB3-4A8B-48D3-9CD9-71C7C3887D01}" destId="{1047711D-9150-4C25-A595-BBAF148C561D}" srcOrd="0" destOrd="0" presId="urn:microsoft.com/office/officeart/2005/8/layout/pList2"/>
    <dgm:cxn modelId="{57B73F30-4EEC-4DD2-BE6F-82294D66DDEA}" type="presParOf" srcId="{86857DB3-4A8B-48D3-9CD9-71C7C3887D01}" destId="{9AEE56E3-E737-4208-B9C4-B3593E785B39}" srcOrd="1" destOrd="0" presId="urn:microsoft.com/office/officeart/2005/8/layout/pList2"/>
    <dgm:cxn modelId="{89E2D58A-E195-4ECD-A30E-34F9F91FBD81}" type="presParOf" srcId="{86857DB3-4A8B-48D3-9CD9-71C7C3887D01}" destId="{6E67FE94-1D34-4B6F-BED9-EDFDF38D745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A877A5-5EDF-43CB-8B0C-20744C20BD1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7B21421-AFF6-4B4F-AC2B-794D7BD24D27}">
      <dgm:prSet/>
      <dgm:spPr/>
      <dgm:t>
        <a:bodyPr/>
        <a:lstStyle/>
        <a:p>
          <a:pPr>
            <a:lnSpc>
              <a:spcPct val="100000"/>
            </a:lnSpc>
          </a:pPr>
          <a:r>
            <a:rPr lang="en-US"/>
            <a:t>Clarifies that the post-dated payment notification does not include legal holidays, Saturdays or Sundays when calculating the 3-10-day period</a:t>
          </a:r>
        </a:p>
      </dgm:t>
    </dgm:pt>
    <dgm:pt modelId="{56AB1931-4E5C-4A9B-AB4F-E2C799D10946}" type="parTrans" cxnId="{D12FF722-7D0F-494A-B483-6F6B3874FCEE}">
      <dgm:prSet/>
      <dgm:spPr/>
      <dgm:t>
        <a:bodyPr/>
        <a:lstStyle/>
        <a:p>
          <a:endParaRPr lang="en-US"/>
        </a:p>
      </dgm:t>
    </dgm:pt>
    <dgm:pt modelId="{9E350139-7815-4548-A307-2AE0D1299CC3}" type="sibTrans" cxnId="{D12FF722-7D0F-494A-B483-6F6B3874FCEE}">
      <dgm:prSet/>
      <dgm:spPr/>
      <dgm:t>
        <a:bodyPr/>
        <a:lstStyle/>
        <a:p>
          <a:endParaRPr lang="en-US"/>
        </a:p>
      </dgm:t>
    </dgm:pt>
    <dgm:pt modelId="{C9FD236C-A4EB-4781-9A2E-0C52FBD1CDCE}">
      <dgm:prSet/>
      <dgm:spPr/>
      <dgm:t>
        <a:bodyPr/>
        <a:lstStyle/>
        <a:p>
          <a:pPr>
            <a:lnSpc>
              <a:spcPct val="100000"/>
            </a:lnSpc>
          </a:pPr>
          <a:r>
            <a:rPr lang="en-US"/>
            <a:t>Prohibits emails to consumer at work unless:</a:t>
          </a:r>
        </a:p>
      </dgm:t>
    </dgm:pt>
    <dgm:pt modelId="{9053000A-1A8B-4718-AA0F-5BAC07ECDC5A}" type="parTrans" cxnId="{04FF96C4-B688-4B76-992F-BE2AC323B008}">
      <dgm:prSet/>
      <dgm:spPr/>
      <dgm:t>
        <a:bodyPr/>
        <a:lstStyle/>
        <a:p>
          <a:endParaRPr lang="en-US"/>
        </a:p>
      </dgm:t>
    </dgm:pt>
    <dgm:pt modelId="{4CDE44E5-546E-4460-90F9-65FF76366F5D}" type="sibTrans" cxnId="{04FF96C4-B688-4B76-992F-BE2AC323B008}">
      <dgm:prSet/>
      <dgm:spPr/>
      <dgm:t>
        <a:bodyPr/>
        <a:lstStyle/>
        <a:p>
          <a:endParaRPr lang="en-US"/>
        </a:p>
      </dgm:t>
    </dgm:pt>
    <dgm:pt modelId="{0A0AA131-E809-4684-BC83-B6D9DD254D2B}">
      <dgm:prSet/>
      <dgm:spPr/>
      <dgm:t>
        <a:bodyPr/>
        <a:lstStyle/>
        <a:p>
          <a:pPr>
            <a:lnSpc>
              <a:spcPct val="100000"/>
            </a:lnSpc>
          </a:pPr>
          <a:r>
            <a:rPr lang="en-US"/>
            <a:t>Consumer provided prior consent</a:t>
          </a:r>
        </a:p>
      </dgm:t>
    </dgm:pt>
    <dgm:pt modelId="{537EEF45-71B9-49A7-A98A-B5838704E5D1}" type="parTrans" cxnId="{4CAA995F-21DA-4448-9F79-4ECB00995701}">
      <dgm:prSet/>
      <dgm:spPr/>
      <dgm:t>
        <a:bodyPr/>
        <a:lstStyle/>
        <a:p>
          <a:endParaRPr lang="en-US"/>
        </a:p>
      </dgm:t>
    </dgm:pt>
    <dgm:pt modelId="{94B08AD5-36A0-4A23-A031-701E228700A8}" type="sibTrans" cxnId="{4CAA995F-21DA-4448-9F79-4ECB00995701}">
      <dgm:prSet/>
      <dgm:spPr/>
      <dgm:t>
        <a:bodyPr/>
        <a:lstStyle/>
        <a:p>
          <a:endParaRPr lang="en-US"/>
        </a:p>
      </dgm:t>
    </dgm:pt>
    <dgm:pt modelId="{AA59AC78-537F-4F5A-832A-565ED9EF8F4E}">
      <dgm:prSet/>
      <dgm:spPr/>
      <dgm:t>
        <a:bodyPr/>
        <a:lstStyle/>
        <a:p>
          <a:pPr>
            <a:lnSpc>
              <a:spcPct val="100000"/>
            </a:lnSpc>
          </a:pPr>
          <a:r>
            <a:rPr lang="en-US"/>
            <a:t>Consumer may opt out</a:t>
          </a:r>
        </a:p>
      </dgm:t>
    </dgm:pt>
    <dgm:pt modelId="{DD40EE6D-DA5A-43A3-BBC6-80241BEF13A4}" type="parTrans" cxnId="{9CA5D054-30F6-4168-92EC-CD6D99C0E027}">
      <dgm:prSet/>
      <dgm:spPr/>
      <dgm:t>
        <a:bodyPr/>
        <a:lstStyle/>
        <a:p>
          <a:endParaRPr lang="en-US"/>
        </a:p>
      </dgm:t>
    </dgm:pt>
    <dgm:pt modelId="{28851EDE-3589-4C18-8FCB-9432733C171B}" type="sibTrans" cxnId="{9CA5D054-30F6-4168-92EC-CD6D99C0E027}">
      <dgm:prSet/>
      <dgm:spPr/>
      <dgm:t>
        <a:bodyPr/>
        <a:lstStyle/>
        <a:p>
          <a:endParaRPr lang="en-US"/>
        </a:p>
      </dgm:t>
    </dgm:pt>
    <dgm:pt modelId="{63269A56-80AF-4AAA-A7FB-B6B0040AF9E5}">
      <dgm:prSet/>
      <dgm:spPr/>
      <dgm:t>
        <a:bodyPr/>
        <a:lstStyle/>
        <a:p>
          <a:pPr>
            <a:lnSpc>
              <a:spcPct val="100000"/>
            </a:lnSpc>
          </a:pPr>
          <a:r>
            <a:rPr lang="en-US"/>
            <a:t>Debt collector has no reason to know employer prohibits debt collection communications</a:t>
          </a:r>
        </a:p>
      </dgm:t>
    </dgm:pt>
    <dgm:pt modelId="{3AE69C56-6518-4896-A9E2-3294DDFAEB14}" type="parTrans" cxnId="{8B19D77E-47CD-4853-81F5-6984572BF8B8}">
      <dgm:prSet/>
      <dgm:spPr/>
      <dgm:t>
        <a:bodyPr/>
        <a:lstStyle/>
        <a:p>
          <a:endParaRPr lang="en-US"/>
        </a:p>
      </dgm:t>
    </dgm:pt>
    <dgm:pt modelId="{D1393933-9FC0-488A-9F31-9A5E445ED1DD}" type="sibTrans" cxnId="{8B19D77E-47CD-4853-81F5-6984572BF8B8}">
      <dgm:prSet/>
      <dgm:spPr/>
      <dgm:t>
        <a:bodyPr/>
        <a:lstStyle/>
        <a:p>
          <a:endParaRPr lang="en-US"/>
        </a:p>
      </dgm:t>
    </dgm:pt>
    <dgm:pt modelId="{5529CF5D-9BB8-4172-A494-939BEEB9629B}">
      <dgm:prSet/>
      <dgm:spPr/>
      <dgm:t>
        <a:bodyPr/>
        <a:lstStyle/>
        <a:p>
          <a:pPr>
            <a:lnSpc>
              <a:spcPct val="100000"/>
            </a:lnSpc>
          </a:pPr>
          <a:r>
            <a:rPr lang="en-US"/>
            <a:t>Prohibits social media communication that is viewable to others (e.g., on a consumer’s Facebook “wall”)</a:t>
          </a:r>
        </a:p>
      </dgm:t>
    </dgm:pt>
    <dgm:pt modelId="{AC5FE6A9-286C-4440-B799-52B5662F7D5C}" type="parTrans" cxnId="{82A8D1D4-C496-4997-9028-E9167BDC009E}">
      <dgm:prSet/>
      <dgm:spPr/>
      <dgm:t>
        <a:bodyPr/>
        <a:lstStyle/>
        <a:p>
          <a:endParaRPr lang="en-US"/>
        </a:p>
      </dgm:t>
    </dgm:pt>
    <dgm:pt modelId="{F7CF4DAB-A3C3-4405-B802-C704CC87EBD6}" type="sibTrans" cxnId="{82A8D1D4-C496-4997-9028-E9167BDC009E}">
      <dgm:prSet/>
      <dgm:spPr/>
      <dgm:t>
        <a:bodyPr/>
        <a:lstStyle/>
        <a:p>
          <a:endParaRPr lang="en-US"/>
        </a:p>
      </dgm:t>
    </dgm:pt>
    <dgm:pt modelId="{C566DF22-46DB-4555-A4E2-53D2151A1A26}">
      <dgm:prSet/>
      <dgm:spPr/>
      <dgm:t>
        <a:bodyPr/>
        <a:lstStyle/>
        <a:p>
          <a:pPr>
            <a:lnSpc>
              <a:spcPct val="100000"/>
            </a:lnSpc>
          </a:pPr>
          <a:r>
            <a:rPr lang="en-US"/>
            <a:t>Allows social media private message, including limited-content messages</a:t>
          </a:r>
        </a:p>
      </dgm:t>
    </dgm:pt>
    <dgm:pt modelId="{7A1174B7-AA39-45A5-8E1C-A86BA19B4D29}" type="parTrans" cxnId="{B606EA48-FEA1-4B73-97A0-C10ACD2B5792}">
      <dgm:prSet/>
      <dgm:spPr/>
      <dgm:t>
        <a:bodyPr/>
        <a:lstStyle/>
        <a:p>
          <a:endParaRPr lang="en-US"/>
        </a:p>
      </dgm:t>
    </dgm:pt>
    <dgm:pt modelId="{E1E73A3D-33DB-46F9-9770-D4DFE8450EC1}" type="sibTrans" cxnId="{B606EA48-FEA1-4B73-97A0-C10ACD2B5792}">
      <dgm:prSet/>
      <dgm:spPr/>
      <dgm:t>
        <a:bodyPr/>
        <a:lstStyle/>
        <a:p>
          <a:endParaRPr lang="en-US"/>
        </a:p>
      </dgm:t>
    </dgm:pt>
    <dgm:pt modelId="{40A153B0-8015-4D9E-8B42-A573EFB9942D}">
      <dgm:prSet/>
      <dgm:spPr/>
      <dgm:t>
        <a:bodyPr/>
        <a:lstStyle/>
        <a:p>
          <a:pPr>
            <a:lnSpc>
              <a:spcPct val="100000"/>
            </a:lnSpc>
          </a:pPr>
          <a:r>
            <a:rPr lang="en-US"/>
            <a:t>Fees “incidental to the principle obligation” – no clarification</a:t>
          </a:r>
        </a:p>
      </dgm:t>
    </dgm:pt>
    <dgm:pt modelId="{6AA19307-3E55-40FD-89F3-A03979B179D4}" type="parTrans" cxnId="{2BBC36E3-8743-451B-A0B9-19381E375851}">
      <dgm:prSet/>
      <dgm:spPr/>
      <dgm:t>
        <a:bodyPr/>
        <a:lstStyle/>
        <a:p>
          <a:endParaRPr lang="en-US"/>
        </a:p>
      </dgm:t>
    </dgm:pt>
    <dgm:pt modelId="{FFAD4DAE-3BE8-4ADB-928D-EE75F64FD5B7}" type="sibTrans" cxnId="{2BBC36E3-8743-451B-A0B9-19381E375851}">
      <dgm:prSet/>
      <dgm:spPr/>
      <dgm:t>
        <a:bodyPr/>
        <a:lstStyle/>
        <a:p>
          <a:endParaRPr lang="en-US"/>
        </a:p>
      </dgm:t>
    </dgm:pt>
    <dgm:pt modelId="{F859387F-1177-47B9-AD5C-03464C490288}">
      <dgm:prSet/>
      <dgm:spPr/>
      <dgm:t>
        <a:bodyPr/>
        <a:lstStyle/>
        <a:p>
          <a:pPr>
            <a:lnSpc>
              <a:spcPct val="100000"/>
            </a:lnSpc>
          </a:pPr>
          <a:r>
            <a:rPr lang="en-US"/>
            <a:t>Sent an email to the debt collector</a:t>
          </a:r>
        </a:p>
      </dgm:t>
    </dgm:pt>
    <dgm:pt modelId="{B0A4CB99-17DF-4DF1-83D1-39620D0161F6}" type="parTrans" cxnId="{D6B08A73-C3B2-4EFD-8373-F971B253F0B3}">
      <dgm:prSet/>
      <dgm:spPr/>
      <dgm:t>
        <a:bodyPr/>
        <a:lstStyle/>
        <a:p>
          <a:endParaRPr lang="en-US"/>
        </a:p>
      </dgm:t>
    </dgm:pt>
    <dgm:pt modelId="{9C321D66-0684-48CC-BEB7-FF8E8E19DF43}" type="sibTrans" cxnId="{D6B08A73-C3B2-4EFD-8373-F971B253F0B3}">
      <dgm:prSet/>
      <dgm:spPr/>
      <dgm:t>
        <a:bodyPr/>
        <a:lstStyle/>
        <a:p>
          <a:endParaRPr lang="en-US"/>
        </a:p>
      </dgm:t>
    </dgm:pt>
    <dgm:pt modelId="{1914B418-9163-4851-B58A-BDBD4DA2002B}" type="pres">
      <dgm:prSet presAssocID="{A2A877A5-5EDF-43CB-8B0C-20744C20BD17}" presName="root" presStyleCnt="0">
        <dgm:presLayoutVars>
          <dgm:dir/>
          <dgm:resizeHandles val="exact"/>
        </dgm:presLayoutVars>
      </dgm:prSet>
      <dgm:spPr/>
    </dgm:pt>
    <dgm:pt modelId="{AE9EE530-CB15-49BC-97AB-C58B64E509B1}" type="pres">
      <dgm:prSet presAssocID="{57B21421-AFF6-4B4F-AC2B-794D7BD24D27}" presName="compNode" presStyleCnt="0"/>
      <dgm:spPr/>
    </dgm:pt>
    <dgm:pt modelId="{F07DB553-499B-461A-B404-EA5E1BD9CBDE}" type="pres">
      <dgm:prSet presAssocID="{57B21421-AFF6-4B4F-AC2B-794D7BD24D27}" presName="bgRect" presStyleLbl="bgShp" presStyleIdx="0" presStyleCnt="5"/>
      <dgm:spPr>
        <a:solidFill>
          <a:schemeClr val="accent1"/>
        </a:solidFill>
      </dgm:spPr>
    </dgm:pt>
    <dgm:pt modelId="{9CA2A11C-8E8E-472B-A543-7493740757D3}" type="pres">
      <dgm:prSet presAssocID="{57B21421-AFF6-4B4F-AC2B-794D7BD24D2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0E9A7D79-F513-4295-8102-ABA46D0A99BE}" type="pres">
      <dgm:prSet presAssocID="{57B21421-AFF6-4B4F-AC2B-794D7BD24D27}" presName="spaceRect" presStyleCnt="0"/>
      <dgm:spPr/>
    </dgm:pt>
    <dgm:pt modelId="{BE88E353-D925-49AC-B5A6-3C31492B8ADE}" type="pres">
      <dgm:prSet presAssocID="{57B21421-AFF6-4B4F-AC2B-794D7BD24D27}" presName="parTx" presStyleLbl="revTx" presStyleIdx="0" presStyleCnt="6">
        <dgm:presLayoutVars>
          <dgm:chMax val="0"/>
          <dgm:chPref val="0"/>
        </dgm:presLayoutVars>
      </dgm:prSet>
      <dgm:spPr/>
    </dgm:pt>
    <dgm:pt modelId="{C29ED70B-247F-42DD-8D84-8F3B5A87FD7E}" type="pres">
      <dgm:prSet presAssocID="{9E350139-7815-4548-A307-2AE0D1299CC3}" presName="sibTrans" presStyleCnt="0"/>
      <dgm:spPr/>
    </dgm:pt>
    <dgm:pt modelId="{BC27301F-77B8-4F60-BBBC-F98AA51538AF}" type="pres">
      <dgm:prSet presAssocID="{C9FD236C-A4EB-4781-9A2E-0C52FBD1CDCE}" presName="compNode" presStyleCnt="0"/>
      <dgm:spPr/>
    </dgm:pt>
    <dgm:pt modelId="{BFA5113D-FF75-4D57-B2FF-9CFB57289938}" type="pres">
      <dgm:prSet presAssocID="{C9FD236C-A4EB-4781-9A2E-0C52FBD1CDCE}" presName="bgRect" presStyleLbl="bgShp" presStyleIdx="1" presStyleCnt="5"/>
      <dgm:spPr>
        <a:solidFill>
          <a:schemeClr val="accent1"/>
        </a:solidFill>
      </dgm:spPr>
    </dgm:pt>
    <dgm:pt modelId="{02CAD7AE-FFB6-4FC0-BC2D-70ABC73BD70D}" type="pres">
      <dgm:prSet presAssocID="{C9FD236C-A4EB-4781-9A2E-0C52FBD1CDC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mputer"/>
        </a:ext>
      </dgm:extLst>
    </dgm:pt>
    <dgm:pt modelId="{130962B0-7E8C-44C1-BC4D-8DFF1F37D57F}" type="pres">
      <dgm:prSet presAssocID="{C9FD236C-A4EB-4781-9A2E-0C52FBD1CDCE}" presName="spaceRect" presStyleCnt="0"/>
      <dgm:spPr/>
    </dgm:pt>
    <dgm:pt modelId="{8CF7D1BF-CA75-463F-99F1-956E7D434CFA}" type="pres">
      <dgm:prSet presAssocID="{C9FD236C-A4EB-4781-9A2E-0C52FBD1CDCE}" presName="parTx" presStyleLbl="revTx" presStyleIdx="1" presStyleCnt="6">
        <dgm:presLayoutVars>
          <dgm:chMax val="0"/>
          <dgm:chPref val="0"/>
        </dgm:presLayoutVars>
      </dgm:prSet>
      <dgm:spPr/>
    </dgm:pt>
    <dgm:pt modelId="{6C7934DC-E894-40DB-A737-76CC87B2174F}" type="pres">
      <dgm:prSet presAssocID="{C9FD236C-A4EB-4781-9A2E-0C52FBD1CDCE}" presName="desTx" presStyleLbl="revTx" presStyleIdx="2" presStyleCnt="6" custScaleX="90691" custScaleY="78956">
        <dgm:presLayoutVars/>
      </dgm:prSet>
      <dgm:spPr/>
    </dgm:pt>
    <dgm:pt modelId="{F4912314-D4CF-452D-B236-F76E26B25B23}" type="pres">
      <dgm:prSet presAssocID="{4CDE44E5-546E-4460-90F9-65FF76366F5D}" presName="sibTrans" presStyleCnt="0"/>
      <dgm:spPr/>
    </dgm:pt>
    <dgm:pt modelId="{667B0F32-ABD6-4C5F-AAA6-80F77212D736}" type="pres">
      <dgm:prSet presAssocID="{5529CF5D-9BB8-4172-A494-939BEEB9629B}" presName="compNode" presStyleCnt="0"/>
      <dgm:spPr/>
    </dgm:pt>
    <dgm:pt modelId="{2C5E4AA6-EC6C-4247-88F0-0834102763F0}" type="pres">
      <dgm:prSet presAssocID="{5529CF5D-9BB8-4172-A494-939BEEB9629B}" presName="bgRect" presStyleLbl="bgShp" presStyleIdx="2" presStyleCnt="5"/>
      <dgm:spPr>
        <a:solidFill>
          <a:schemeClr val="accent1"/>
        </a:solidFill>
      </dgm:spPr>
    </dgm:pt>
    <dgm:pt modelId="{70C09FE3-092B-453A-B9A2-7E14E515865A}" type="pres">
      <dgm:prSet presAssocID="{5529CF5D-9BB8-4172-A494-939BEEB9629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ternet"/>
        </a:ext>
      </dgm:extLst>
    </dgm:pt>
    <dgm:pt modelId="{AA9373F7-10E7-4577-BBAA-B008C8198AFC}" type="pres">
      <dgm:prSet presAssocID="{5529CF5D-9BB8-4172-A494-939BEEB9629B}" presName="spaceRect" presStyleCnt="0"/>
      <dgm:spPr/>
    </dgm:pt>
    <dgm:pt modelId="{0FC3CECD-F502-434C-A13B-8FEE4E703A6F}" type="pres">
      <dgm:prSet presAssocID="{5529CF5D-9BB8-4172-A494-939BEEB9629B}" presName="parTx" presStyleLbl="revTx" presStyleIdx="3" presStyleCnt="6">
        <dgm:presLayoutVars>
          <dgm:chMax val="0"/>
          <dgm:chPref val="0"/>
        </dgm:presLayoutVars>
      </dgm:prSet>
      <dgm:spPr/>
    </dgm:pt>
    <dgm:pt modelId="{D7D1E425-751D-46E6-857C-21BD8FCF6E85}" type="pres">
      <dgm:prSet presAssocID="{F7CF4DAB-A3C3-4405-B802-C704CC87EBD6}" presName="sibTrans" presStyleCnt="0"/>
      <dgm:spPr/>
    </dgm:pt>
    <dgm:pt modelId="{8CF2EB8A-BD0C-4338-AF39-54C9F069CF37}" type="pres">
      <dgm:prSet presAssocID="{C566DF22-46DB-4555-A4E2-53D2151A1A26}" presName="compNode" presStyleCnt="0"/>
      <dgm:spPr/>
    </dgm:pt>
    <dgm:pt modelId="{BCC6231A-2B40-4BD8-8F83-3C61E08C578A}" type="pres">
      <dgm:prSet presAssocID="{C566DF22-46DB-4555-A4E2-53D2151A1A26}" presName="bgRect" presStyleLbl="bgShp" presStyleIdx="3" presStyleCnt="5"/>
      <dgm:spPr>
        <a:solidFill>
          <a:schemeClr val="accent1"/>
        </a:solidFill>
      </dgm:spPr>
    </dgm:pt>
    <dgm:pt modelId="{E4C9D554-56E1-477A-8B4B-A071C5957E91}" type="pres">
      <dgm:prSet presAssocID="{C566DF22-46DB-4555-A4E2-53D2151A1A2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at bubble"/>
        </a:ext>
      </dgm:extLst>
    </dgm:pt>
    <dgm:pt modelId="{49074786-EBC7-415D-B30D-46462F3994B7}" type="pres">
      <dgm:prSet presAssocID="{C566DF22-46DB-4555-A4E2-53D2151A1A26}" presName="spaceRect" presStyleCnt="0"/>
      <dgm:spPr/>
    </dgm:pt>
    <dgm:pt modelId="{397C5960-EE5F-4C78-81FA-52D57F993CEC}" type="pres">
      <dgm:prSet presAssocID="{C566DF22-46DB-4555-A4E2-53D2151A1A26}" presName="parTx" presStyleLbl="revTx" presStyleIdx="4" presStyleCnt="6">
        <dgm:presLayoutVars>
          <dgm:chMax val="0"/>
          <dgm:chPref val="0"/>
        </dgm:presLayoutVars>
      </dgm:prSet>
      <dgm:spPr/>
    </dgm:pt>
    <dgm:pt modelId="{3975B919-6AE3-4E91-8F15-D7DAF9581E4C}" type="pres">
      <dgm:prSet presAssocID="{E1E73A3D-33DB-46F9-9770-D4DFE8450EC1}" presName="sibTrans" presStyleCnt="0"/>
      <dgm:spPr/>
    </dgm:pt>
    <dgm:pt modelId="{01A5D0B0-4265-4BEC-8CAE-75EAAC173626}" type="pres">
      <dgm:prSet presAssocID="{40A153B0-8015-4D9E-8B42-A573EFB9942D}" presName="compNode" presStyleCnt="0"/>
      <dgm:spPr/>
    </dgm:pt>
    <dgm:pt modelId="{DEFED2F4-D028-49B5-B2ED-DA22ADFE8E42}" type="pres">
      <dgm:prSet presAssocID="{40A153B0-8015-4D9E-8B42-A573EFB9942D}" presName="bgRect" presStyleLbl="bgShp" presStyleIdx="4" presStyleCnt="5"/>
      <dgm:spPr>
        <a:solidFill>
          <a:schemeClr val="accent1"/>
        </a:solidFill>
      </dgm:spPr>
    </dgm:pt>
    <dgm:pt modelId="{64779E2C-D2AB-4033-881D-717955AD3608}" type="pres">
      <dgm:prSet presAssocID="{40A153B0-8015-4D9E-8B42-A573EFB9942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ollar"/>
        </a:ext>
      </dgm:extLst>
    </dgm:pt>
    <dgm:pt modelId="{1E9A4EF9-528B-4A12-B3EE-06021700FBAF}" type="pres">
      <dgm:prSet presAssocID="{40A153B0-8015-4D9E-8B42-A573EFB9942D}" presName="spaceRect" presStyleCnt="0"/>
      <dgm:spPr/>
    </dgm:pt>
    <dgm:pt modelId="{9B678C8F-7DBD-45C9-AEA8-05E73AB165AA}" type="pres">
      <dgm:prSet presAssocID="{40A153B0-8015-4D9E-8B42-A573EFB9942D}" presName="parTx" presStyleLbl="revTx" presStyleIdx="5" presStyleCnt="6">
        <dgm:presLayoutVars>
          <dgm:chMax val="0"/>
          <dgm:chPref val="0"/>
        </dgm:presLayoutVars>
      </dgm:prSet>
      <dgm:spPr/>
    </dgm:pt>
  </dgm:ptLst>
  <dgm:cxnLst>
    <dgm:cxn modelId="{D12FF722-7D0F-494A-B483-6F6B3874FCEE}" srcId="{A2A877A5-5EDF-43CB-8B0C-20744C20BD17}" destId="{57B21421-AFF6-4B4F-AC2B-794D7BD24D27}" srcOrd="0" destOrd="0" parTransId="{56AB1931-4E5C-4A9B-AB4F-E2C799D10946}" sibTransId="{9E350139-7815-4548-A307-2AE0D1299CC3}"/>
    <dgm:cxn modelId="{FB826B27-656E-4A69-ADEE-4193AAA07FFB}" type="presOf" srcId="{63269A56-80AF-4AAA-A7FB-B6B0040AF9E5}" destId="{6C7934DC-E894-40DB-A737-76CC87B2174F}" srcOrd="0" destOrd="3" presId="urn:microsoft.com/office/officeart/2018/2/layout/IconVerticalSolidList"/>
    <dgm:cxn modelId="{BD51BA3A-61B1-46D5-8989-554D68B69156}" type="presOf" srcId="{40A153B0-8015-4D9E-8B42-A573EFB9942D}" destId="{9B678C8F-7DBD-45C9-AEA8-05E73AB165AA}" srcOrd="0" destOrd="0" presId="urn:microsoft.com/office/officeart/2018/2/layout/IconVerticalSolidList"/>
    <dgm:cxn modelId="{4CAA995F-21DA-4448-9F79-4ECB00995701}" srcId="{C9FD236C-A4EB-4781-9A2E-0C52FBD1CDCE}" destId="{0A0AA131-E809-4684-BC83-B6D9DD254D2B}" srcOrd="0" destOrd="0" parTransId="{537EEF45-71B9-49A7-A98A-B5838704E5D1}" sibTransId="{94B08AD5-36A0-4A23-A031-701E228700A8}"/>
    <dgm:cxn modelId="{AA5AF742-D7DB-4C5D-8CB0-132536B3B230}" type="presOf" srcId="{AA59AC78-537F-4F5A-832A-565ED9EF8F4E}" destId="{6C7934DC-E894-40DB-A737-76CC87B2174F}" srcOrd="0" destOrd="2" presId="urn:microsoft.com/office/officeart/2018/2/layout/IconVerticalSolidList"/>
    <dgm:cxn modelId="{B606EA48-FEA1-4B73-97A0-C10ACD2B5792}" srcId="{A2A877A5-5EDF-43CB-8B0C-20744C20BD17}" destId="{C566DF22-46DB-4555-A4E2-53D2151A1A26}" srcOrd="3" destOrd="0" parTransId="{7A1174B7-AA39-45A5-8E1C-A86BA19B4D29}" sibTransId="{E1E73A3D-33DB-46F9-9770-D4DFE8450EC1}"/>
    <dgm:cxn modelId="{29A2B352-0544-45A7-9801-C86871118143}" type="presOf" srcId="{C9FD236C-A4EB-4781-9A2E-0C52FBD1CDCE}" destId="{8CF7D1BF-CA75-463F-99F1-956E7D434CFA}" srcOrd="0" destOrd="0" presId="urn:microsoft.com/office/officeart/2018/2/layout/IconVerticalSolidList"/>
    <dgm:cxn modelId="{D6B08A73-C3B2-4EFD-8373-F971B253F0B3}" srcId="{C9FD236C-A4EB-4781-9A2E-0C52FBD1CDCE}" destId="{F859387F-1177-47B9-AD5C-03464C490288}" srcOrd="1" destOrd="0" parTransId="{B0A4CB99-17DF-4DF1-83D1-39620D0161F6}" sibTransId="{9C321D66-0684-48CC-BEB7-FF8E8E19DF43}"/>
    <dgm:cxn modelId="{9CA5D054-30F6-4168-92EC-CD6D99C0E027}" srcId="{C9FD236C-A4EB-4781-9A2E-0C52FBD1CDCE}" destId="{AA59AC78-537F-4F5A-832A-565ED9EF8F4E}" srcOrd="2" destOrd="0" parTransId="{DD40EE6D-DA5A-43A3-BBC6-80241BEF13A4}" sibTransId="{28851EDE-3589-4C18-8FCB-9432733C171B}"/>
    <dgm:cxn modelId="{8B19D77E-47CD-4853-81F5-6984572BF8B8}" srcId="{C9FD236C-A4EB-4781-9A2E-0C52FBD1CDCE}" destId="{63269A56-80AF-4AAA-A7FB-B6B0040AF9E5}" srcOrd="3" destOrd="0" parTransId="{3AE69C56-6518-4896-A9E2-3294DDFAEB14}" sibTransId="{D1393933-9FC0-488A-9F31-9A5E445ED1DD}"/>
    <dgm:cxn modelId="{CA97098F-93C0-4EFA-8B06-57615A329E1D}" type="presOf" srcId="{A2A877A5-5EDF-43CB-8B0C-20744C20BD17}" destId="{1914B418-9163-4851-B58A-BDBD4DA2002B}" srcOrd="0" destOrd="0" presId="urn:microsoft.com/office/officeart/2018/2/layout/IconVerticalSolidList"/>
    <dgm:cxn modelId="{EED278C3-BC44-47C4-9716-9ADBB65698AA}" type="presOf" srcId="{F859387F-1177-47B9-AD5C-03464C490288}" destId="{6C7934DC-E894-40DB-A737-76CC87B2174F}" srcOrd="0" destOrd="1" presId="urn:microsoft.com/office/officeart/2018/2/layout/IconVerticalSolidList"/>
    <dgm:cxn modelId="{04FF96C4-B688-4B76-992F-BE2AC323B008}" srcId="{A2A877A5-5EDF-43CB-8B0C-20744C20BD17}" destId="{C9FD236C-A4EB-4781-9A2E-0C52FBD1CDCE}" srcOrd="1" destOrd="0" parTransId="{9053000A-1A8B-4718-AA0F-5BAC07ECDC5A}" sibTransId="{4CDE44E5-546E-4460-90F9-65FF76366F5D}"/>
    <dgm:cxn modelId="{82A8D1D4-C496-4997-9028-E9167BDC009E}" srcId="{A2A877A5-5EDF-43CB-8B0C-20744C20BD17}" destId="{5529CF5D-9BB8-4172-A494-939BEEB9629B}" srcOrd="2" destOrd="0" parTransId="{AC5FE6A9-286C-4440-B799-52B5662F7D5C}" sibTransId="{F7CF4DAB-A3C3-4405-B802-C704CC87EBD6}"/>
    <dgm:cxn modelId="{0C1855D7-6D94-4A93-8C70-6CED10477AC6}" type="presOf" srcId="{5529CF5D-9BB8-4172-A494-939BEEB9629B}" destId="{0FC3CECD-F502-434C-A13B-8FEE4E703A6F}" srcOrd="0" destOrd="0" presId="urn:microsoft.com/office/officeart/2018/2/layout/IconVerticalSolidList"/>
    <dgm:cxn modelId="{2BBC36E3-8743-451B-A0B9-19381E375851}" srcId="{A2A877A5-5EDF-43CB-8B0C-20744C20BD17}" destId="{40A153B0-8015-4D9E-8B42-A573EFB9942D}" srcOrd="4" destOrd="0" parTransId="{6AA19307-3E55-40FD-89F3-A03979B179D4}" sibTransId="{FFAD4DAE-3BE8-4ADB-928D-EE75F64FD5B7}"/>
    <dgm:cxn modelId="{90C525ED-6D49-4BCC-B125-F145074B9D20}" type="presOf" srcId="{C566DF22-46DB-4555-A4E2-53D2151A1A26}" destId="{397C5960-EE5F-4C78-81FA-52D57F993CEC}" srcOrd="0" destOrd="0" presId="urn:microsoft.com/office/officeart/2018/2/layout/IconVerticalSolidList"/>
    <dgm:cxn modelId="{0A4571F8-0B3F-4E7E-9D4B-4B47302B7194}" type="presOf" srcId="{57B21421-AFF6-4B4F-AC2B-794D7BD24D27}" destId="{BE88E353-D925-49AC-B5A6-3C31492B8ADE}" srcOrd="0" destOrd="0" presId="urn:microsoft.com/office/officeart/2018/2/layout/IconVerticalSolidList"/>
    <dgm:cxn modelId="{8683A3FF-DCBA-4ABC-A03C-CBB7D1BA8E45}" type="presOf" srcId="{0A0AA131-E809-4684-BC83-B6D9DD254D2B}" destId="{6C7934DC-E894-40DB-A737-76CC87B2174F}" srcOrd="0" destOrd="0" presId="urn:microsoft.com/office/officeart/2018/2/layout/IconVerticalSolidList"/>
    <dgm:cxn modelId="{A633A2AF-031E-4D0C-9AA8-8F1B57C11454}" type="presParOf" srcId="{1914B418-9163-4851-B58A-BDBD4DA2002B}" destId="{AE9EE530-CB15-49BC-97AB-C58B64E509B1}" srcOrd="0" destOrd="0" presId="urn:microsoft.com/office/officeart/2018/2/layout/IconVerticalSolidList"/>
    <dgm:cxn modelId="{081BA664-5410-412E-9614-AC120C422CC6}" type="presParOf" srcId="{AE9EE530-CB15-49BC-97AB-C58B64E509B1}" destId="{F07DB553-499B-461A-B404-EA5E1BD9CBDE}" srcOrd="0" destOrd="0" presId="urn:microsoft.com/office/officeart/2018/2/layout/IconVerticalSolidList"/>
    <dgm:cxn modelId="{1EB87958-4BC3-4EB4-9E31-73C8B5F0F763}" type="presParOf" srcId="{AE9EE530-CB15-49BC-97AB-C58B64E509B1}" destId="{9CA2A11C-8E8E-472B-A543-7493740757D3}" srcOrd="1" destOrd="0" presId="urn:microsoft.com/office/officeart/2018/2/layout/IconVerticalSolidList"/>
    <dgm:cxn modelId="{B2AECF4E-F8F8-4A37-ACA8-7C68DE33C7BE}" type="presParOf" srcId="{AE9EE530-CB15-49BC-97AB-C58B64E509B1}" destId="{0E9A7D79-F513-4295-8102-ABA46D0A99BE}" srcOrd="2" destOrd="0" presId="urn:microsoft.com/office/officeart/2018/2/layout/IconVerticalSolidList"/>
    <dgm:cxn modelId="{662763B7-AB7A-4246-9C6F-2754D909BF57}" type="presParOf" srcId="{AE9EE530-CB15-49BC-97AB-C58B64E509B1}" destId="{BE88E353-D925-49AC-B5A6-3C31492B8ADE}" srcOrd="3" destOrd="0" presId="urn:microsoft.com/office/officeart/2018/2/layout/IconVerticalSolidList"/>
    <dgm:cxn modelId="{76617D7F-7EDD-4CF9-92DA-7D5B62ADAC91}" type="presParOf" srcId="{1914B418-9163-4851-B58A-BDBD4DA2002B}" destId="{C29ED70B-247F-42DD-8D84-8F3B5A87FD7E}" srcOrd="1" destOrd="0" presId="urn:microsoft.com/office/officeart/2018/2/layout/IconVerticalSolidList"/>
    <dgm:cxn modelId="{99123321-B20F-42F6-B363-CDE63B465582}" type="presParOf" srcId="{1914B418-9163-4851-B58A-BDBD4DA2002B}" destId="{BC27301F-77B8-4F60-BBBC-F98AA51538AF}" srcOrd="2" destOrd="0" presId="urn:microsoft.com/office/officeart/2018/2/layout/IconVerticalSolidList"/>
    <dgm:cxn modelId="{A022DD85-02CA-4594-9FF5-84BB459314CA}" type="presParOf" srcId="{BC27301F-77B8-4F60-BBBC-F98AA51538AF}" destId="{BFA5113D-FF75-4D57-B2FF-9CFB57289938}" srcOrd="0" destOrd="0" presId="urn:microsoft.com/office/officeart/2018/2/layout/IconVerticalSolidList"/>
    <dgm:cxn modelId="{6F96AA37-E0CF-437B-AC28-2ECBD7F3C9D7}" type="presParOf" srcId="{BC27301F-77B8-4F60-BBBC-F98AA51538AF}" destId="{02CAD7AE-FFB6-4FC0-BC2D-70ABC73BD70D}" srcOrd="1" destOrd="0" presId="urn:microsoft.com/office/officeart/2018/2/layout/IconVerticalSolidList"/>
    <dgm:cxn modelId="{5B38DC89-E132-4A6E-80F9-8E3B4C42A766}" type="presParOf" srcId="{BC27301F-77B8-4F60-BBBC-F98AA51538AF}" destId="{130962B0-7E8C-44C1-BC4D-8DFF1F37D57F}" srcOrd="2" destOrd="0" presId="urn:microsoft.com/office/officeart/2018/2/layout/IconVerticalSolidList"/>
    <dgm:cxn modelId="{5A32115A-13E6-4B81-8725-80D872C103F9}" type="presParOf" srcId="{BC27301F-77B8-4F60-BBBC-F98AA51538AF}" destId="{8CF7D1BF-CA75-463F-99F1-956E7D434CFA}" srcOrd="3" destOrd="0" presId="urn:microsoft.com/office/officeart/2018/2/layout/IconVerticalSolidList"/>
    <dgm:cxn modelId="{420FE284-364B-4331-9F4F-ADFD7DBEF69C}" type="presParOf" srcId="{BC27301F-77B8-4F60-BBBC-F98AA51538AF}" destId="{6C7934DC-E894-40DB-A737-76CC87B2174F}" srcOrd="4" destOrd="0" presId="urn:microsoft.com/office/officeart/2018/2/layout/IconVerticalSolidList"/>
    <dgm:cxn modelId="{5EBCDE53-BCF8-4945-BE1E-7AE671A0E646}" type="presParOf" srcId="{1914B418-9163-4851-B58A-BDBD4DA2002B}" destId="{F4912314-D4CF-452D-B236-F76E26B25B23}" srcOrd="3" destOrd="0" presId="urn:microsoft.com/office/officeart/2018/2/layout/IconVerticalSolidList"/>
    <dgm:cxn modelId="{AE0ADB12-0559-451D-83F1-38235E1F64A2}" type="presParOf" srcId="{1914B418-9163-4851-B58A-BDBD4DA2002B}" destId="{667B0F32-ABD6-4C5F-AAA6-80F77212D736}" srcOrd="4" destOrd="0" presId="urn:microsoft.com/office/officeart/2018/2/layout/IconVerticalSolidList"/>
    <dgm:cxn modelId="{3A340263-99C3-4C42-B6C4-BDA39342EE45}" type="presParOf" srcId="{667B0F32-ABD6-4C5F-AAA6-80F77212D736}" destId="{2C5E4AA6-EC6C-4247-88F0-0834102763F0}" srcOrd="0" destOrd="0" presId="urn:microsoft.com/office/officeart/2018/2/layout/IconVerticalSolidList"/>
    <dgm:cxn modelId="{68A2A13E-DDBE-40F3-B9B7-1D7BB5146456}" type="presParOf" srcId="{667B0F32-ABD6-4C5F-AAA6-80F77212D736}" destId="{70C09FE3-092B-453A-B9A2-7E14E515865A}" srcOrd="1" destOrd="0" presId="urn:microsoft.com/office/officeart/2018/2/layout/IconVerticalSolidList"/>
    <dgm:cxn modelId="{06B92D67-E713-4AB8-B183-7F24838A8EAB}" type="presParOf" srcId="{667B0F32-ABD6-4C5F-AAA6-80F77212D736}" destId="{AA9373F7-10E7-4577-BBAA-B008C8198AFC}" srcOrd="2" destOrd="0" presId="urn:microsoft.com/office/officeart/2018/2/layout/IconVerticalSolidList"/>
    <dgm:cxn modelId="{79361820-D972-4FBC-8C58-3952909E970C}" type="presParOf" srcId="{667B0F32-ABD6-4C5F-AAA6-80F77212D736}" destId="{0FC3CECD-F502-434C-A13B-8FEE4E703A6F}" srcOrd="3" destOrd="0" presId="urn:microsoft.com/office/officeart/2018/2/layout/IconVerticalSolidList"/>
    <dgm:cxn modelId="{DFBB3F54-5601-4506-9086-3F408D12A97F}" type="presParOf" srcId="{1914B418-9163-4851-B58A-BDBD4DA2002B}" destId="{D7D1E425-751D-46E6-857C-21BD8FCF6E85}" srcOrd="5" destOrd="0" presId="urn:microsoft.com/office/officeart/2018/2/layout/IconVerticalSolidList"/>
    <dgm:cxn modelId="{F0F0BA8F-64DE-4743-85E2-A1B78F867DF1}" type="presParOf" srcId="{1914B418-9163-4851-B58A-BDBD4DA2002B}" destId="{8CF2EB8A-BD0C-4338-AF39-54C9F069CF37}" srcOrd="6" destOrd="0" presId="urn:microsoft.com/office/officeart/2018/2/layout/IconVerticalSolidList"/>
    <dgm:cxn modelId="{DB428A00-227E-440B-96CE-C293C9F5E5F3}" type="presParOf" srcId="{8CF2EB8A-BD0C-4338-AF39-54C9F069CF37}" destId="{BCC6231A-2B40-4BD8-8F83-3C61E08C578A}" srcOrd="0" destOrd="0" presId="urn:microsoft.com/office/officeart/2018/2/layout/IconVerticalSolidList"/>
    <dgm:cxn modelId="{5182EDAC-A828-407D-8A3A-FD010A66038F}" type="presParOf" srcId="{8CF2EB8A-BD0C-4338-AF39-54C9F069CF37}" destId="{E4C9D554-56E1-477A-8B4B-A071C5957E91}" srcOrd="1" destOrd="0" presId="urn:microsoft.com/office/officeart/2018/2/layout/IconVerticalSolidList"/>
    <dgm:cxn modelId="{035156ED-5785-4F15-BB0D-CD80FF21B437}" type="presParOf" srcId="{8CF2EB8A-BD0C-4338-AF39-54C9F069CF37}" destId="{49074786-EBC7-415D-B30D-46462F3994B7}" srcOrd="2" destOrd="0" presId="urn:microsoft.com/office/officeart/2018/2/layout/IconVerticalSolidList"/>
    <dgm:cxn modelId="{9A0D8AD7-66AF-4C59-8FBF-0B2575B653FB}" type="presParOf" srcId="{8CF2EB8A-BD0C-4338-AF39-54C9F069CF37}" destId="{397C5960-EE5F-4C78-81FA-52D57F993CEC}" srcOrd="3" destOrd="0" presId="urn:microsoft.com/office/officeart/2018/2/layout/IconVerticalSolidList"/>
    <dgm:cxn modelId="{A7C4EAAF-7C3B-4AEE-84D9-17E71EDB20C8}" type="presParOf" srcId="{1914B418-9163-4851-B58A-BDBD4DA2002B}" destId="{3975B919-6AE3-4E91-8F15-D7DAF9581E4C}" srcOrd="7" destOrd="0" presId="urn:microsoft.com/office/officeart/2018/2/layout/IconVerticalSolidList"/>
    <dgm:cxn modelId="{699DF3EF-D898-4AC2-9F90-BA080609FC09}" type="presParOf" srcId="{1914B418-9163-4851-B58A-BDBD4DA2002B}" destId="{01A5D0B0-4265-4BEC-8CAE-75EAAC173626}" srcOrd="8" destOrd="0" presId="urn:microsoft.com/office/officeart/2018/2/layout/IconVerticalSolidList"/>
    <dgm:cxn modelId="{C372D341-77AB-4B95-A464-D2FD11027D08}" type="presParOf" srcId="{01A5D0B0-4265-4BEC-8CAE-75EAAC173626}" destId="{DEFED2F4-D028-49B5-B2ED-DA22ADFE8E42}" srcOrd="0" destOrd="0" presId="urn:microsoft.com/office/officeart/2018/2/layout/IconVerticalSolidList"/>
    <dgm:cxn modelId="{B3073A35-F560-4723-ABFC-B849E74F6A52}" type="presParOf" srcId="{01A5D0B0-4265-4BEC-8CAE-75EAAC173626}" destId="{64779E2C-D2AB-4033-881D-717955AD3608}" srcOrd="1" destOrd="0" presId="urn:microsoft.com/office/officeart/2018/2/layout/IconVerticalSolidList"/>
    <dgm:cxn modelId="{7781404B-FDEF-44DF-8916-C9DDDBC31906}" type="presParOf" srcId="{01A5D0B0-4265-4BEC-8CAE-75EAAC173626}" destId="{1E9A4EF9-528B-4A12-B3EE-06021700FBAF}" srcOrd="2" destOrd="0" presId="urn:microsoft.com/office/officeart/2018/2/layout/IconVerticalSolidList"/>
    <dgm:cxn modelId="{4186C75A-14AA-41D6-A427-33C30651A2C1}" type="presParOf" srcId="{01A5D0B0-4265-4BEC-8CAE-75EAAC173626}" destId="{9B678C8F-7DBD-45C9-AEA8-05E73AB165A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93E3E6-5632-4E62-BE3D-F67BD752BF96}"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B53808A-163B-4751-BAD5-645D7D9917AF}">
      <dgm:prSet/>
      <dgm:spPr>
        <a:solidFill>
          <a:schemeClr val="accent1"/>
        </a:solidFill>
      </dgm:spPr>
      <dgm:t>
        <a:bodyPr/>
        <a:lstStyle/>
        <a:p>
          <a:r>
            <a:rPr lang="en-US" dirty="0">
              <a:solidFill>
                <a:schemeClr val="bg1"/>
              </a:solidFill>
            </a:rPr>
            <a:t>No credit reporting before communicating with the consumer.</a:t>
          </a:r>
        </a:p>
      </dgm:t>
    </dgm:pt>
    <dgm:pt modelId="{AE9E579D-4EC8-4A07-BCCF-C81CD85C258D}" type="parTrans" cxnId="{CD9C9CA6-167D-4680-9AA3-2A48EE30C704}">
      <dgm:prSet/>
      <dgm:spPr/>
      <dgm:t>
        <a:bodyPr/>
        <a:lstStyle/>
        <a:p>
          <a:endParaRPr lang="en-US"/>
        </a:p>
      </dgm:t>
    </dgm:pt>
    <dgm:pt modelId="{9DE05129-E80A-49DD-94AC-F15C7628F183}" type="sibTrans" cxnId="{CD9C9CA6-167D-4680-9AA3-2A48EE30C704}">
      <dgm:prSet/>
      <dgm:spPr/>
      <dgm:t>
        <a:bodyPr/>
        <a:lstStyle/>
        <a:p>
          <a:endParaRPr lang="en-US"/>
        </a:p>
      </dgm:t>
    </dgm:pt>
    <dgm:pt modelId="{E759197B-F961-400A-8472-B792017E3245}">
      <dgm:prSet/>
      <dgm:spPr>
        <a:solidFill>
          <a:schemeClr val="accent1"/>
        </a:solidFill>
      </dgm:spPr>
      <dgm:t>
        <a:bodyPr/>
        <a:lstStyle/>
        <a:p>
          <a:r>
            <a:rPr lang="en-US" dirty="0">
              <a:solidFill>
                <a:schemeClr val="bg1"/>
              </a:solidFill>
            </a:rPr>
            <a:t>Validation notice sent is a comm.</a:t>
          </a:r>
        </a:p>
      </dgm:t>
    </dgm:pt>
    <dgm:pt modelId="{0BE9E625-9123-4D97-9FC4-7E3EA8EDC734}" type="parTrans" cxnId="{DF6B1047-4006-466B-AAAA-1F0FC398F934}">
      <dgm:prSet/>
      <dgm:spPr/>
      <dgm:t>
        <a:bodyPr/>
        <a:lstStyle/>
        <a:p>
          <a:endParaRPr lang="en-US"/>
        </a:p>
      </dgm:t>
    </dgm:pt>
    <dgm:pt modelId="{0E846207-B4FC-4428-8942-BD5C84166F8B}" type="sibTrans" cxnId="{DF6B1047-4006-466B-AAAA-1F0FC398F934}">
      <dgm:prSet/>
      <dgm:spPr/>
      <dgm:t>
        <a:bodyPr/>
        <a:lstStyle/>
        <a:p>
          <a:endParaRPr lang="en-US"/>
        </a:p>
      </dgm:t>
    </dgm:pt>
    <dgm:pt modelId="{62E3A68B-414A-4E1B-BE16-91140403D358}">
      <dgm:prSet/>
      <dgm:spPr>
        <a:solidFill>
          <a:schemeClr val="accent1"/>
        </a:solidFill>
      </dgm:spPr>
      <dgm:t>
        <a:bodyPr/>
        <a:lstStyle/>
        <a:p>
          <a:r>
            <a:rPr lang="en-US" dirty="0">
              <a:solidFill>
                <a:schemeClr val="bg1"/>
              </a:solidFill>
            </a:rPr>
            <a:t>Limited content VM is not a comm.</a:t>
          </a:r>
        </a:p>
      </dgm:t>
    </dgm:pt>
    <dgm:pt modelId="{8CA74E24-37CF-4750-A8F8-2A4BB6A2F12D}" type="parTrans" cxnId="{A4DB96A9-E136-4841-9E9C-EC9256A9A5E5}">
      <dgm:prSet/>
      <dgm:spPr/>
      <dgm:t>
        <a:bodyPr/>
        <a:lstStyle/>
        <a:p>
          <a:endParaRPr lang="en-US"/>
        </a:p>
      </dgm:t>
    </dgm:pt>
    <dgm:pt modelId="{EAD3E76A-8F0F-4596-A7D9-D8AF129A2E35}" type="sibTrans" cxnId="{A4DB96A9-E136-4841-9E9C-EC9256A9A5E5}">
      <dgm:prSet/>
      <dgm:spPr/>
      <dgm:t>
        <a:bodyPr/>
        <a:lstStyle/>
        <a:p>
          <a:endParaRPr lang="en-US"/>
        </a:p>
      </dgm:t>
    </dgm:pt>
    <dgm:pt modelId="{C4316171-EE3B-42F3-9086-6606B5CBBBE7}">
      <dgm:prSet/>
      <dgm:spPr>
        <a:solidFill>
          <a:schemeClr val="accent1"/>
        </a:solidFill>
      </dgm:spPr>
      <dgm:t>
        <a:bodyPr/>
        <a:lstStyle/>
        <a:p>
          <a:r>
            <a:rPr lang="en-US" dirty="0">
              <a:solidFill>
                <a:schemeClr val="bg1"/>
              </a:solidFill>
            </a:rPr>
            <a:t>Verbal comm.</a:t>
          </a:r>
        </a:p>
      </dgm:t>
    </dgm:pt>
    <dgm:pt modelId="{75C42422-D1E1-4FD2-9412-D1830C9CB2E8}" type="parTrans" cxnId="{1A063C5B-6B6B-4949-AB67-7B76E14FFD16}">
      <dgm:prSet/>
      <dgm:spPr/>
      <dgm:t>
        <a:bodyPr/>
        <a:lstStyle/>
        <a:p>
          <a:endParaRPr lang="en-US"/>
        </a:p>
      </dgm:t>
    </dgm:pt>
    <dgm:pt modelId="{0B06CB01-C497-4B72-8A3D-68991ED762EA}" type="sibTrans" cxnId="{1A063C5B-6B6B-4949-AB67-7B76E14FFD16}">
      <dgm:prSet/>
      <dgm:spPr/>
      <dgm:t>
        <a:bodyPr/>
        <a:lstStyle/>
        <a:p>
          <a:endParaRPr lang="en-US"/>
        </a:p>
      </dgm:t>
    </dgm:pt>
    <dgm:pt modelId="{15A72C06-BF22-4DDC-9F1F-F87A81AB05D1}">
      <dgm:prSet/>
      <dgm:spPr>
        <a:solidFill>
          <a:schemeClr val="accent1"/>
        </a:solidFill>
      </dgm:spPr>
      <dgm:t>
        <a:bodyPr/>
        <a:lstStyle/>
        <a:p>
          <a:r>
            <a:rPr lang="en-US" dirty="0">
              <a:solidFill>
                <a:schemeClr val="bg1"/>
              </a:solidFill>
            </a:rPr>
            <a:t>Overlay state law and type of debt requirements</a:t>
          </a:r>
        </a:p>
      </dgm:t>
    </dgm:pt>
    <dgm:pt modelId="{32F822B8-4130-42A0-BB0E-D2A9E2243577}" type="parTrans" cxnId="{14C25316-3469-478B-831D-755F56BC6E90}">
      <dgm:prSet/>
      <dgm:spPr/>
      <dgm:t>
        <a:bodyPr/>
        <a:lstStyle/>
        <a:p>
          <a:endParaRPr lang="en-US"/>
        </a:p>
      </dgm:t>
    </dgm:pt>
    <dgm:pt modelId="{E7D468F7-8C9A-44F8-978D-5C0ECC194B76}" type="sibTrans" cxnId="{14C25316-3469-478B-831D-755F56BC6E90}">
      <dgm:prSet/>
      <dgm:spPr/>
      <dgm:t>
        <a:bodyPr/>
        <a:lstStyle/>
        <a:p>
          <a:endParaRPr lang="en-US"/>
        </a:p>
      </dgm:t>
    </dgm:pt>
    <dgm:pt modelId="{3E295A74-7217-440D-95C7-7404FBA8ADB3}">
      <dgm:prSet/>
      <dgm:spPr>
        <a:solidFill>
          <a:schemeClr val="accent1"/>
        </a:solidFill>
      </dgm:spPr>
      <dgm:t>
        <a:bodyPr/>
        <a:lstStyle/>
        <a:p>
          <a:r>
            <a:rPr lang="en-US">
              <a:solidFill>
                <a:schemeClr val="bg1"/>
              </a:solidFill>
            </a:rPr>
            <a:t>May not sell, transfer or place for collection a debt that debt collector knows or should know is subject to identify theft report</a:t>
          </a:r>
        </a:p>
      </dgm:t>
    </dgm:pt>
    <dgm:pt modelId="{40587B22-6009-4C70-A9CF-9C15A3C0BCD4}" type="parTrans" cxnId="{B64E8808-547C-4234-87A9-7E8EC24B8982}">
      <dgm:prSet/>
      <dgm:spPr/>
      <dgm:t>
        <a:bodyPr/>
        <a:lstStyle/>
        <a:p>
          <a:endParaRPr lang="en-US"/>
        </a:p>
      </dgm:t>
    </dgm:pt>
    <dgm:pt modelId="{B9E1284A-BFD9-42E9-944D-B062B860ABFF}" type="sibTrans" cxnId="{B64E8808-547C-4234-87A9-7E8EC24B8982}">
      <dgm:prSet/>
      <dgm:spPr/>
      <dgm:t>
        <a:bodyPr/>
        <a:lstStyle/>
        <a:p>
          <a:endParaRPr lang="en-US"/>
        </a:p>
      </dgm:t>
    </dgm:pt>
    <dgm:pt modelId="{D404D56B-A1AC-45CE-AAF6-6C680D788D24}" type="pres">
      <dgm:prSet presAssocID="{9493E3E6-5632-4E62-BE3D-F67BD752BF96}" presName="root" presStyleCnt="0">
        <dgm:presLayoutVars>
          <dgm:dir/>
          <dgm:resizeHandles val="exact"/>
        </dgm:presLayoutVars>
      </dgm:prSet>
      <dgm:spPr/>
    </dgm:pt>
    <dgm:pt modelId="{B6DE607F-FBAE-4B1F-93A2-B233C50063B6}" type="pres">
      <dgm:prSet presAssocID="{0B53808A-163B-4751-BAD5-645D7D9917AF}" presName="compNode" presStyleCnt="0"/>
      <dgm:spPr/>
    </dgm:pt>
    <dgm:pt modelId="{E066B0EE-0F4E-4CBD-90A6-6C1F5E80E779}" type="pres">
      <dgm:prSet presAssocID="{0B53808A-163B-4751-BAD5-645D7D9917AF}" presName="bgRect" presStyleLbl="bgShp" presStyleIdx="0" presStyleCnt="2"/>
      <dgm:spPr>
        <a:solidFill>
          <a:schemeClr val="accent1"/>
        </a:solidFill>
      </dgm:spPr>
    </dgm:pt>
    <dgm:pt modelId="{E9032C3C-FEAA-42EA-8CA4-EF2ADD3F8370}" type="pres">
      <dgm:prSet presAssocID="{0B53808A-163B-4751-BAD5-645D7D9917A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tract"/>
        </a:ext>
      </dgm:extLst>
    </dgm:pt>
    <dgm:pt modelId="{74BC9CDF-3F86-436B-89BD-F2109FD58884}" type="pres">
      <dgm:prSet presAssocID="{0B53808A-163B-4751-BAD5-645D7D9917AF}" presName="spaceRect" presStyleCnt="0"/>
      <dgm:spPr/>
    </dgm:pt>
    <dgm:pt modelId="{4A6D6136-34A2-496C-9419-E87D3ECC240F}" type="pres">
      <dgm:prSet presAssocID="{0B53808A-163B-4751-BAD5-645D7D9917AF}" presName="parTx" presStyleLbl="revTx" presStyleIdx="0" presStyleCnt="3">
        <dgm:presLayoutVars>
          <dgm:chMax val="0"/>
          <dgm:chPref val="0"/>
        </dgm:presLayoutVars>
      </dgm:prSet>
      <dgm:spPr/>
    </dgm:pt>
    <dgm:pt modelId="{CB800E0F-DD05-4863-9985-8A1D77AF9F39}" type="pres">
      <dgm:prSet presAssocID="{0B53808A-163B-4751-BAD5-645D7D9917AF}" presName="desTx" presStyleLbl="revTx" presStyleIdx="1" presStyleCnt="3">
        <dgm:presLayoutVars/>
      </dgm:prSet>
      <dgm:spPr/>
    </dgm:pt>
    <dgm:pt modelId="{1B2F0217-3A03-4ED2-982C-4C1C8F906152}" type="pres">
      <dgm:prSet presAssocID="{9DE05129-E80A-49DD-94AC-F15C7628F183}" presName="sibTrans" presStyleCnt="0"/>
      <dgm:spPr/>
    </dgm:pt>
    <dgm:pt modelId="{C786EA3F-16B1-481A-878E-CD775C4C382C}" type="pres">
      <dgm:prSet presAssocID="{3E295A74-7217-440D-95C7-7404FBA8ADB3}" presName="compNode" presStyleCnt="0"/>
      <dgm:spPr/>
    </dgm:pt>
    <dgm:pt modelId="{D6F0FBEE-2EE4-40E3-8818-27E5B29DA962}" type="pres">
      <dgm:prSet presAssocID="{3E295A74-7217-440D-95C7-7404FBA8ADB3}" presName="bgRect" presStyleLbl="bgShp" presStyleIdx="1" presStyleCnt="2"/>
      <dgm:spPr>
        <a:solidFill>
          <a:schemeClr val="accent1"/>
        </a:solidFill>
      </dgm:spPr>
    </dgm:pt>
    <dgm:pt modelId="{4BEEF682-1F08-495A-8439-D6185DBDC4BE}" type="pres">
      <dgm:prSet presAssocID="{3E295A74-7217-440D-95C7-7404FBA8ADB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llar"/>
        </a:ext>
      </dgm:extLst>
    </dgm:pt>
    <dgm:pt modelId="{5AA4707E-F766-420D-8E10-48330A8CF305}" type="pres">
      <dgm:prSet presAssocID="{3E295A74-7217-440D-95C7-7404FBA8ADB3}" presName="spaceRect" presStyleCnt="0"/>
      <dgm:spPr/>
    </dgm:pt>
    <dgm:pt modelId="{C8481528-ADF9-469D-ADCC-B6F19F3331E0}" type="pres">
      <dgm:prSet presAssocID="{3E295A74-7217-440D-95C7-7404FBA8ADB3}" presName="parTx" presStyleLbl="revTx" presStyleIdx="2" presStyleCnt="3">
        <dgm:presLayoutVars>
          <dgm:chMax val="0"/>
          <dgm:chPref val="0"/>
        </dgm:presLayoutVars>
      </dgm:prSet>
      <dgm:spPr/>
    </dgm:pt>
  </dgm:ptLst>
  <dgm:cxnLst>
    <dgm:cxn modelId="{B64E8808-547C-4234-87A9-7E8EC24B8982}" srcId="{9493E3E6-5632-4E62-BE3D-F67BD752BF96}" destId="{3E295A74-7217-440D-95C7-7404FBA8ADB3}" srcOrd="1" destOrd="0" parTransId="{40587B22-6009-4C70-A9CF-9C15A3C0BCD4}" sibTransId="{B9E1284A-BFD9-42E9-944D-B062B860ABFF}"/>
    <dgm:cxn modelId="{14C25316-3469-478B-831D-755F56BC6E90}" srcId="{0B53808A-163B-4751-BAD5-645D7D9917AF}" destId="{15A72C06-BF22-4DDC-9F1F-F87A81AB05D1}" srcOrd="3" destOrd="0" parTransId="{32F822B8-4130-42A0-BB0E-D2A9E2243577}" sibTransId="{E7D468F7-8C9A-44F8-978D-5C0ECC194B76}"/>
    <dgm:cxn modelId="{F6E44635-FA8E-4226-9053-CAC05CF30665}" type="presOf" srcId="{9493E3E6-5632-4E62-BE3D-F67BD752BF96}" destId="{D404D56B-A1AC-45CE-AAF6-6C680D788D24}" srcOrd="0" destOrd="0" presId="urn:microsoft.com/office/officeart/2018/2/layout/IconVerticalSolidList"/>
    <dgm:cxn modelId="{1A063C5B-6B6B-4949-AB67-7B76E14FFD16}" srcId="{0B53808A-163B-4751-BAD5-645D7D9917AF}" destId="{C4316171-EE3B-42F3-9086-6606B5CBBBE7}" srcOrd="2" destOrd="0" parTransId="{75C42422-D1E1-4FD2-9412-D1830C9CB2E8}" sibTransId="{0B06CB01-C497-4B72-8A3D-68991ED762EA}"/>
    <dgm:cxn modelId="{DF6B1047-4006-466B-AAAA-1F0FC398F934}" srcId="{0B53808A-163B-4751-BAD5-645D7D9917AF}" destId="{E759197B-F961-400A-8472-B792017E3245}" srcOrd="0" destOrd="0" parTransId="{0BE9E625-9123-4D97-9FC4-7E3EA8EDC734}" sibTransId="{0E846207-B4FC-4428-8942-BD5C84166F8B}"/>
    <dgm:cxn modelId="{5E2A296E-DD6E-4D5B-B69B-0F1E0A73AAD4}" type="presOf" srcId="{0B53808A-163B-4751-BAD5-645D7D9917AF}" destId="{4A6D6136-34A2-496C-9419-E87D3ECC240F}" srcOrd="0" destOrd="0" presId="urn:microsoft.com/office/officeart/2018/2/layout/IconVerticalSolidList"/>
    <dgm:cxn modelId="{1E1FEC56-8ADA-42E4-8CD9-FE3ACB488C16}" type="presOf" srcId="{62E3A68B-414A-4E1B-BE16-91140403D358}" destId="{CB800E0F-DD05-4863-9985-8A1D77AF9F39}" srcOrd="0" destOrd="1" presId="urn:microsoft.com/office/officeart/2018/2/layout/IconVerticalSolidList"/>
    <dgm:cxn modelId="{3FCA3294-8CE6-4EE5-BEC5-B0BD9AFDDDE9}" type="presOf" srcId="{15A72C06-BF22-4DDC-9F1F-F87A81AB05D1}" destId="{CB800E0F-DD05-4863-9985-8A1D77AF9F39}" srcOrd="0" destOrd="3" presId="urn:microsoft.com/office/officeart/2018/2/layout/IconVerticalSolidList"/>
    <dgm:cxn modelId="{CD9C9CA6-167D-4680-9AA3-2A48EE30C704}" srcId="{9493E3E6-5632-4E62-BE3D-F67BD752BF96}" destId="{0B53808A-163B-4751-BAD5-645D7D9917AF}" srcOrd="0" destOrd="0" parTransId="{AE9E579D-4EC8-4A07-BCCF-C81CD85C258D}" sibTransId="{9DE05129-E80A-49DD-94AC-F15C7628F183}"/>
    <dgm:cxn modelId="{A4DB96A9-E136-4841-9E9C-EC9256A9A5E5}" srcId="{0B53808A-163B-4751-BAD5-645D7D9917AF}" destId="{62E3A68B-414A-4E1B-BE16-91140403D358}" srcOrd="1" destOrd="0" parTransId="{8CA74E24-37CF-4750-A8F8-2A4BB6A2F12D}" sibTransId="{EAD3E76A-8F0F-4596-A7D9-D8AF129A2E35}"/>
    <dgm:cxn modelId="{069388BD-EABC-4517-BE9B-E85737A017B4}" type="presOf" srcId="{C4316171-EE3B-42F3-9086-6606B5CBBBE7}" destId="{CB800E0F-DD05-4863-9985-8A1D77AF9F39}" srcOrd="0" destOrd="2" presId="urn:microsoft.com/office/officeart/2018/2/layout/IconVerticalSolidList"/>
    <dgm:cxn modelId="{3454E8C7-5A73-4323-84F1-9ACF566EC37C}" type="presOf" srcId="{3E295A74-7217-440D-95C7-7404FBA8ADB3}" destId="{C8481528-ADF9-469D-ADCC-B6F19F3331E0}" srcOrd="0" destOrd="0" presId="urn:microsoft.com/office/officeart/2018/2/layout/IconVerticalSolidList"/>
    <dgm:cxn modelId="{4D1C8BDD-27DB-4BE6-9CEE-021BA8BD7FA5}" type="presOf" srcId="{E759197B-F961-400A-8472-B792017E3245}" destId="{CB800E0F-DD05-4863-9985-8A1D77AF9F39}" srcOrd="0" destOrd="0" presId="urn:microsoft.com/office/officeart/2018/2/layout/IconVerticalSolidList"/>
    <dgm:cxn modelId="{4E6F18E9-1FCD-4498-8B9F-1B1898DC7CEC}" type="presParOf" srcId="{D404D56B-A1AC-45CE-AAF6-6C680D788D24}" destId="{B6DE607F-FBAE-4B1F-93A2-B233C50063B6}" srcOrd="0" destOrd="0" presId="urn:microsoft.com/office/officeart/2018/2/layout/IconVerticalSolidList"/>
    <dgm:cxn modelId="{4161F224-5157-495C-8A16-4D892D748D8F}" type="presParOf" srcId="{B6DE607F-FBAE-4B1F-93A2-B233C50063B6}" destId="{E066B0EE-0F4E-4CBD-90A6-6C1F5E80E779}" srcOrd="0" destOrd="0" presId="urn:microsoft.com/office/officeart/2018/2/layout/IconVerticalSolidList"/>
    <dgm:cxn modelId="{F2B08F9E-47CE-49B9-8D8D-E550A6844EF5}" type="presParOf" srcId="{B6DE607F-FBAE-4B1F-93A2-B233C50063B6}" destId="{E9032C3C-FEAA-42EA-8CA4-EF2ADD3F8370}" srcOrd="1" destOrd="0" presId="urn:microsoft.com/office/officeart/2018/2/layout/IconVerticalSolidList"/>
    <dgm:cxn modelId="{FFF0ABA1-F5B3-4BE6-BF55-B44FDFBD2BF6}" type="presParOf" srcId="{B6DE607F-FBAE-4B1F-93A2-B233C50063B6}" destId="{74BC9CDF-3F86-436B-89BD-F2109FD58884}" srcOrd="2" destOrd="0" presId="urn:microsoft.com/office/officeart/2018/2/layout/IconVerticalSolidList"/>
    <dgm:cxn modelId="{D2E969FD-8518-4807-9D08-DDFB28138CF6}" type="presParOf" srcId="{B6DE607F-FBAE-4B1F-93A2-B233C50063B6}" destId="{4A6D6136-34A2-496C-9419-E87D3ECC240F}" srcOrd="3" destOrd="0" presId="urn:microsoft.com/office/officeart/2018/2/layout/IconVerticalSolidList"/>
    <dgm:cxn modelId="{62F9ADEF-67B5-4FB0-A5E8-9430B00CD46C}" type="presParOf" srcId="{B6DE607F-FBAE-4B1F-93A2-B233C50063B6}" destId="{CB800E0F-DD05-4863-9985-8A1D77AF9F39}" srcOrd="4" destOrd="0" presId="urn:microsoft.com/office/officeart/2018/2/layout/IconVerticalSolidList"/>
    <dgm:cxn modelId="{BB6B5F4D-E2B1-4DE6-AECC-1A1C8A687C71}" type="presParOf" srcId="{D404D56B-A1AC-45CE-AAF6-6C680D788D24}" destId="{1B2F0217-3A03-4ED2-982C-4C1C8F906152}" srcOrd="1" destOrd="0" presId="urn:microsoft.com/office/officeart/2018/2/layout/IconVerticalSolidList"/>
    <dgm:cxn modelId="{41644DC8-748C-4F67-B290-D88C98118CF7}" type="presParOf" srcId="{D404D56B-A1AC-45CE-AAF6-6C680D788D24}" destId="{C786EA3F-16B1-481A-878E-CD775C4C382C}" srcOrd="2" destOrd="0" presId="urn:microsoft.com/office/officeart/2018/2/layout/IconVerticalSolidList"/>
    <dgm:cxn modelId="{1A31BC78-C756-46A9-8F64-67CCE721267A}" type="presParOf" srcId="{C786EA3F-16B1-481A-878E-CD775C4C382C}" destId="{D6F0FBEE-2EE4-40E3-8818-27E5B29DA962}" srcOrd="0" destOrd="0" presId="urn:microsoft.com/office/officeart/2018/2/layout/IconVerticalSolidList"/>
    <dgm:cxn modelId="{3F1E766C-DC63-4E7B-B160-933B77B6746C}" type="presParOf" srcId="{C786EA3F-16B1-481A-878E-CD775C4C382C}" destId="{4BEEF682-1F08-495A-8439-D6185DBDC4BE}" srcOrd="1" destOrd="0" presId="urn:microsoft.com/office/officeart/2018/2/layout/IconVerticalSolidList"/>
    <dgm:cxn modelId="{BB9BF5C0-02BB-4709-90A7-4539BACD69AC}" type="presParOf" srcId="{C786EA3F-16B1-481A-878E-CD775C4C382C}" destId="{5AA4707E-F766-420D-8E10-48330A8CF305}" srcOrd="2" destOrd="0" presId="urn:microsoft.com/office/officeart/2018/2/layout/IconVerticalSolidList"/>
    <dgm:cxn modelId="{D237DA9C-93CF-4F42-8404-EA93BF2F6B8F}" type="presParOf" srcId="{C786EA3F-16B1-481A-878E-CD775C4C382C}" destId="{C8481528-ADF9-469D-ADCC-B6F19F3331E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4882A6-0CAB-47D5-B9BC-0C0ED45DFA5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125A2BF-8582-4036-9D40-C9D0A26B2ED7}">
      <dgm:prSet/>
      <dgm:spPr/>
      <dgm:t>
        <a:bodyPr/>
        <a:lstStyle/>
        <a:p>
          <a:r>
            <a:rPr lang="en-US"/>
            <a:t>Reorganized but for most part tracks existing §1692b(1-6) and adopts the definition of ‘location information’ from existing §1692a(7) (home, home number, POE).</a:t>
          </a:r>
        </a:p>
      </dgm:t>
    </dgm:pt>
    <dgm:pt modelId="{F0E73086-9859-4EDE-8971-B6F942D96D47}" type="parTrans" cxnId="{35664550-C25D-49FA-899C-A8833D143542}">
      <dgm:prSet/>
      <dgm:spPr/>
      <dgm:t>
        <a:bodyPr/>
        <a:lstStyle/>
        <a:p>
          <a:endParaRPr lang="en-US"/>
        </a:p>
      </dgm:t>
    </dgm:pt>
    <dgm:pt modelId="{FB247E4B-FD58-448E-81FE-B74D20DC1699}" type="sibTrans" cxnId="{35664550-C25D-49FA-899C-A8833D143542}">
      <dgm:prSet/>
      <dgm:spPr/>
      <dgm:t>
        <a:bodyPr/>
        <a:lstStyle/>
        <a:p>
          <a:endParaRPr lang="en-US"/>
        </a:p>
      </dgm:t>
    </dgm:pt>
    <dgm:pt modelId="{C4F957DC-D678-4CEB-BCD0-7A9A8DB5D45F}">
      <dgm:prSet/>
      <dgm:spPr/>
      <dgm:t>
        <a:bodyPr/>
        <a:lstStyle/>
        <a:p>
          <a:r>
            <a:rPr lang="en-US"/>
            <a:t>Key difference: NPRM §1006.10(c) applies the call frequency limits of §1006.14(b) to efforts to obtain location information.</a:t>
          </a:r>
        </a:p>
      </dgm:t>
    </dgm:pt>
    <dgm:pt modelId="{84C6B807-A366-4E43-AAA4-A5F0E1BBCD29}" type="parTrans" cxnId="{CCBBD2E0-53EF-493D-B4B3-418C5B4E7916}">
      <dgm:prSet/>
      <dgm:spPr/>
      <dgm:t>
        <a:bodyPr/>
        <a:lstStyle/>
        <a:p>
          <a:endParaRPr lang="en-US"/>
        </a:p>
      </dgm:t>
    </dgm:pt>
    <dgm:pt modelId="{00793E47-2FE2-40A4-BD78-EA45C732A6E9}" type="sibTrans" cxnId="{CCBBD2E0-53EF-493D-B4B3-418C5B4E7916}">
      <dgm:prSet/>
      <dgm:spPr/>
      <dgm:t>
        <a:bodyPr/>
        <a:lstStyle/>
        <a:p>
          <a:endParaRPr lang="en-US"/>
        </a:p>
      </dgm:t>
    </dgm:pt>
    <dgm:pt modelId="{F123AE16-368B-4EB5-B929-40A36911EB56}" type="pres">
      <dgm:prSet presAssocID="{CE4882A6-0CAB-47D5-B9BC-0C0ED45DFA5F}" presName="root" presStyleCnt="0">
        <dgm:presLayoutVars>
          <dgm:dir/>
          <dgm:resizeHandles val="exact"/>
        </dgm:presLayoutVars>
      </dgm:prSet>
      <dgm:spPr/>
    </dgm:pt>
    <dgm:pt modelId="{A263ED92-0003-4A1F-9202-BAF989C24527}" type="pres">
      <dgm:prSet presAssocID="{8125A2BF-8582-4036-9D40-C9D0A26B2ED7}" presName="compNode" presStyleCnt="0"/>
      <dgm:spPr/>
    </dgm:pt>
    <dgm:pt modelId="{8FA06449-D3B5-4259-87CA-9E3612ADADFA}" type="pres">
      <dgm:prSet presAssocID="{8125A2BF-8582-4036-9D40-C9D0A26B2ED7}" presName="bgRect" presStyleLbl="bgShp" presStyleIdx="0" presStyleCnt="2"/>
      <dgm:spPr>
        <a:solidFill>
          <a:schemeClr val="accent1"/>
        </a:solidFill>
      </dgm:spPr>
    </dgm:pt>
    <dgm:pt modelId="{E13FCD24-BDAC-400E-AD4C-79C47A3CF8CD}" type="pres">
      <dgm:prSet presAssocID="{8125A2BF-8582-4036-9D40-C9D0A26B2ED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86A683CD-55C0-40E7-8D0A-53CEC359F050}" type="pres">
      <dgm:prSet presAssocID="{8125A2BF-8582-4036-9D40-C9D0A26B2ED7}" presName="spaceRect" presStyleCnt="0"/>
      <dgm:spPr/>
    </dgm:pt>
    <dgm:pt modelId="{C8353173-5E83-44BA-98D6-02EDAD7E3D01}" type="pres">
      <dgm:prSet presAssocID="{8125A2BF-8582-4036-9D40-C9D0A26B2ED7}" presName="parTx" presStyleLbl="revTx" presStyleIdx="0" presStyleCnt="2">
        <dgm:presLayoutVars>
          <dgm:chMax val="0"/>
          <dgm:chPref val="0"/>
        </dgm:presLayoutVars>
      </dgm:prSet>
      <dgm:spPr/>
    </dgm:pt>
    <dgm:pt modelId="{7C4BB9D8-EB93-4747-B6AB-AE0D04FF1D4A}" type="pres">
      <dgm:prSet presAssocID="{FB247E4B-FD58-448E-81FE-B74D20DC1699}" presName="sibTrans" presStyleCnt="0"/>
      <dgm:spPr/>
    </dgm:pt>
    <dgm:pt modelId="{94FE6189-40C5-4BCB-8EB5-FC8ACECB055B}" type="pres">
      <dgm:prSet presAssocID="{C4F957DC-D678-4CEB-BCD0-7A9A8DB5D45F}" presName="compNode" presStyleCnt="0"/>
      <dgm:spPr/>
    </dgm:pt>
    <dgm:pt modelId="{10A335EB-9057-4752-A7DF-ED6A9BD1B17A}" type="pres">
      <dgm:prSet presAssocID="{C4F957DC-D678-4CEB-BCD0-7A9A8DB5D45F}" presName="bgRect" presStyleLbl="bgShp" presStyleIdx="1" presStyleCnt="2"/>
      <dgm:spPr>
        <a:solidFill>
          <a:schemeClr val="accent1"/>
        </a:solidFill>
      </dgm:spPr>
    </dgm:pt>
    <dgm:pt modelId="{601F94E2-85B9-45B8-8E8F-A379B39852C0}" type="pres">
      <dgm:prSet presAssocID="{C4F957DC-D678-4CEB-BCD0-7A9A8DB5D45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elephone"/>
        </a:ext>
      </dgm:extLst>
    </dgm:pt>
    <dgm:pt modelId="{1C76BA85-8A0A-4DD9-BE16-074A1F33F944}" type="pres">
      <dgm:prSet presAssocID="{C4F957DC-D678-4CEB-BCD0-7A9A8DB5D45F}" presName="spaceRect" presStyleCnt="0"/>
      <dgm:spPr/>
    </dgm:pt>
    <dgm:pt modelId="{76B21EE4-A79A-42C0-9C16-27CD95D204C5}" type="pres">
      <dgm:prSet presAssocID="{C4F957DC-D678-4CEB-BCD0-7A9A8DB5D45F}" presName="parTx" presStyleLbl="revTx" presStyleIdx="1" presStyleCnt="2">
        <dgm:presLayoutVars>
          <dgm:chMax val="0"/>
          <dgm:chPref val="0"/>
        </dgm:presLayoutVars>
      </dgm:prSet>
      <dgm:spPr/>
    </dgm:pt>
  </dgm:ptLst>
  <dgm:cxnLst>
    <dgm:cxn modelId="{5D8DE836-4B31-4775-82E4-CD73AE7A72B2}" type="presOf" srcId="{C4F957DC-D678-4CEB-BCD0-7A9A8DB5D45F}" destId="{76B21EE4-A79A-42C0-9C16-27CD95D204C5}" srcOrd="0" destOrd="0" presId="urn:microsoft.com/office/officeart/2018/2/layout/IconVerticalSolidList"/>
    <dgm:cxn modelId="{B245BE40-DBD3-4E59-9E8D-CC7BD26B65F6}" type="presOf" srcId="{CE4882A6-0CAB-47D5-B9BC-0C0ED45DFA5F}" destId="{F123AE16-368B-4EB5-B929-40A36911EB56}" srcOrd="0" destOrd="0" presId="urn:microsoft.com/office/officeart/2018/2/layout/IconVerticalSolidList"/>
    <dgm:cxn modelId="{35664550-C25D-49FA-899C-A8833D143542}" srcId="{CE4882A6-0CAB-47D5-B9BC-0C0ED45DFA5F}" destId="{8125A2BF-8582-4036-9D40-C9D0A26B2ED7}" srcOrd="0" destOrd="0" parTransId="{F0E73086-9859-4EDE-8971-B6F942D96D47}" sibTransId="{FB247E4B-FD58-448E-81FE-B74D20DC1699}"/>
    <dgm:cxn modelId="{F8C55377-784F-43C9-BB71-0740EBB588FB}" type="presOf" srcId="{8125A2BF-8582-4036-9D40-C9D0A26B2ED7}" destId="{C8353173-5E83-44BA-98D6-02EDAD7E3D01}" srcOrd="0" destOrd="0" presId="urn:microsoft.com/office/officeart/2018/2/layout/IconVerticalSolidList"/>
    <dgm:cxn modelId="{CCBBD2E0-53EF-493D-B4B3-418C5B4E7916}" srcId="{CE4882A6-0CAB-47D5-B9BC-0C0ED45DFA5F}" destId="{C4F957DC-D678-4CEB-BCD0-7A9A8DB5D45F}" srcOrd="1" destOrd="0" parTransId="{84C6B807-A366-4E43-AAA4-A5F0E1BBCD29}" sibTransId="{00793E47-2FE2-40A4-BD78-EA45C732A6E9}"/>
    <dgm:cxn modelId="{6B091709-DDE0-4D84-835B-7834687BD34D}" type="presParOf" srcId="{F123AE16-368B-4EB5-B929-40A36911EB56}" destId="{A263ED92-0003-4A1F-9202-BAF989C24527}" srcOrd="0" destOrd="0" presId="urn:microsoft.com/office/officeart/2018/2/layout/IconVerticalSolidList"/>
    <dgm:cxn modelId="{256DA944-94F0-4844-8EBC-2E488F7126FE}" type="presParOf" srcId="{A263ED92-0003-4A1F-9202-BAF989C24527}" destId="{8FA06449-D3B5-4259-87CA-9E3612ADADFA}" srcOrd="0" destOrd="0" presId="urn:microsoft.com/office/officeart/2018/2/layout/IconVerticalSolidList"/>
    <dgm:cxn modelId="{1E63BB93-655E-4FAA-BD6D-33BE4D711F64}" type="presParOf" srcId="{A263ED92-0003-4A1F-9202-BAF989C24527}" destId="{E13FCD24-BDAC-400E-AD4C-79C47A3CF8CD}" srcOrd="1" destOrd="0" presId="urn:microsoft.com/office/officeart/2018/2/layout/IconVerticalSolidList"/>
    <dgm:cxn modelId="{96004377-A417-4383-A9B7-5DF7B546E628}" type="presParOf" srcId="{A263ED92-0003-4A1F-9202-BAF989C24527}" destId="{86A683CD-55C0-40E7-8D0A-53CEC359F050}" srcOrd="2" destOrd="0" presId="urn:microsoft.com/office/officeart/2018/2/layout/IconVerticalSolidList"/>
    <dgm:cxn modelId="{D19CC9E3-E2BB-4E12-BE0C-4479A59573AF}" type="presParOf" srcId="{A263ED92-0003-4A1F-9202-BAF989C24527}" destId="{C8353173-5E83-44BA-98D6-02EDAD7E3D01}" srcOrd="3" destOrd="0" presId="urn:microsoft.com/office/officeart/2018/2/layout/IconVerticalSolidList"/>
    <dgm:cxn modelId="{D7FE818E-5B95-432D-A8B7-C3D550E738DE}" type="presParOf" srcId="{F123AE16-368B-4EB5-B929-40A36911EB56}" destId="{7C4BB9D8-EB93-4747-B6AB-AE0D04FF1D4A}" srcOrd="1" destOrd="0" presId="urn:microsoft.com/office/officeart/2018/2/layout/IconVerticalSolidList"/>
    <dgm:cxn modelId="{171F35D4-43C6-47FE-B591-DF8F18846A9F}" type="presParOf" srcId="{F123AE16-368B-4EB5-B929-40A36911EB56}" destId="{94FE6189-40C5-4BCB-8EB5-FC8ACECB055B}" srcOrd="2" destOrd="0" presId="urn:microsoft.com/office/officeart/2018/2/layout/IconVerticalSolidList"/>
    <dgm:cxn modelId="{E182368C-7B70-4B9E-9107-ABE71B11FCB4}" type="presParOf" srcId="{94FE6189-40C5-4BCB-8EB5-FC8ACECB055B}" destId="{10A335EB-9057-4752-A7DF-ED6A9BD1B17A}" srcOrd="0" destOrd="0" presId="urn:microsoft.com/office/officeart/2018/2/layout/IconVerticalSolidList"/>
    <dgm:cxn modelId="{F35B0B5A-57F3-4DC7-BE82-D5B0BE618D60}" type="presParOf" srcId="{94FE6189-40C5-4BCB-8EB5-FC8ACECB055B}" destId="{601F94E2-85B9-45B8-8E8F-A379B39852C0}" srcOrd="1" destOrd="0" presId="urn:microsoft.com/office/officeart/2018/2/layout/IconVerticalSolidList"/>
    <dgm:cxn modelId="{21A80BA5-6E99-4F57-8964-D41279D095B7}" type="presParOf" srcId="{94FE6189-40C5-4BCB-8EB5-FC8ACECB055B}" destId="{1C76BA85-8A0A-4DD9-BE16-074A1F33F944}" srcOrd="2" destOrd="0" presId="urn:microsoft.com/office/officeart/2018/2/layout/IconVerticalSolidList"/>
    <dgm:cxn modelId="{B0EA73CF-2585-4298-817A-5A4BC921B4F8}" type="presParOf" srcId="{94FE6189-40C5-4BCB-8EB5-FC8ACECB055B}" destId="{76B21EE4-A79A-42C0-9C16-27CD95D204C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4882A6-0CAB-47D5-B9BC-0C0ED45DFA5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125A2BF-8582-4036-9D40-C9D0A26B2ED7}">
      <dgm:prSet/>
      <dgm:spPr/>
      <dgm:t>
        <a:bodyPr/>
        <a:lstStyle/>
        <a:p>
          <a:r>
            <a:rPr lang="en-US"/>
            <a:t>10(a)-1 clarify that can seek location information for a person ‘authorized to act on behalf of’ deceased consumer’s estate.</a:t>
          </a:r>
        </a:p>
      </dgm:t>
    </dgm:pt>
    <dgm:pt modelId="{F0E73086-9859-4EDE-8971-B6F942D96D47}" type="parTrans" cxnId="{35664550-C25D-49FA-899C-A8833D143542}">
      <dgm:prSet/>
      <dgm:spPr/>
      <dgm:t>
        <a:bodyPr/>
        <a:lstStyle/>
        <a:p>
          <a:endParaRPr lang="en-US"/>
        </a:p>
      </dgm:t>
    </dgm:pt>
    <dgm:pt modelId="{FB247E4B-FD58-448E-81FE-B74D20DC1699}" type="sibTrans" cxnId="{35664550-C25D-49FA-899C-A8833D143542}">
      <dgm:prSet/>
      <dgm:spPr/>
      <dgm:t>
        <a:bodyPr/>
        <a:lstStyle/>
        <a:p>
          <a:endParaRPr lang="en-US"/>
        </a:p>
      </dgm:t>
    </dgm:pt>
    <dgm:pt modelId="{C4F957DC-D678-4CEB-BCD0-7A9A8DB5D45F}">
      <dgm:prSet/>
      <dgm:spPr/>
      <dgm:t>
        <a:bodyPr/>
        <a:lstStyle/>
        <a:p>
          <a:r>
            <a:rPr lang="en-US"/>
            <a:t>10(b)(2)-1 debt collector does not violate §1006.10(b)(2) [disclosing consumer owes a debt] when stating seeking to identify ‘person who is authorized to act on behalf of the estate’. The CFPB notes the FTC allows reference to ‘outstanding bills’, and CFPB seeks comment on limit to ‘authorized to act on behalf of’ language.</a:t>
          </a:r>
        </a:p>
      </dgm:t>
    </dgm:pt>
    <dgm:pt modelId="{84C6B807-A366-4E43-AAA4-A5F0E1BBCD29}" type="parTrans" cxnId="{CCBBD2E0-53EF-493D-B4B3-418C5B4E7916}">
      <dgm:prSet/>
      <dgm:spPr/>
      <dgm:t>
        <a:bodyPr/>
        <a:lstStyle/>
        <a:p>
          <a:endParaRPr lang="en-US"/>
        </a:p>
      </dgm:t>
    </dgm:pt>
    <dgm:pt modelId="{00793E47-2FE2-40A4-BD78-EA45C732A6E9}" type="sibTrans" cxnId="{CCBBD2E0-53EF-493D-B4B3-418C5B4E7916}">
      <dgm:prSet/>
      <dgm:spPr/>
      <dgm:t>
        <a:bodyPr/>
        <a:lstStyle/>
        <a:p>
          <a:endParaRPr lang="en-US"/>
        </a:p>
      </dgm:t>
    </dgm:pt>
    <dgm:pt modelId="{F123AE16-368B-4EB5-B929-40A36911EB56}" type="pres">
      <dgm:prSet presAssocID="{CE4882A6-0CAB-47D5-B9BC-0C0ED45DFA5F}" presName="root" presStyleCnt="0">
        <dgm:presLayoutVars>
          <dgm:dir/>
          <dgm:resizeHandles val="exact"/>
        </dgm:presLayoutVars>
      </dgm:prSet>
      <dgm:spPr/>
    </dgm:pt>
    <dgm:pt modelId="{A263ED92-0003-4A1F-9202-BAF989C24527}" type="pres">
      <dgm:prSet presAssocID="{8125A2BF-8582-4036-9D40-C9D0A26B2ED7}" presName="compNode" presStyleCnt="0"/>
      <dgm:spPr/>
    </dgm:pt>
    <dgm:pt modelId="{8FA06449-D3B5-4259-87CA-9E3612ADADFA}" type="pres">
      <dgm:prSet presAssocID="{8125A2BF-8582-4036-9D40-C9D0A26B2ED7}" presName="bgRect" presStyleLbl="bgShp" presStyleIdx="0" presStyleCnt="2"/>
      <dgm:spPr>
        <a:solidFill>
          <a:schemeClr val="accent1"/>
        </a:solidFill>
      </dgm:spPr>
    </dgm:pt>
    <dgm:pt modelId="{E13FCD24-BDAC-400E-AD4C-79C47A3CF8CD}" type="pres">
      <dgm:prSet presAssocID="{8125A2BF-8582-4036-9D40-C9D0A26B2ED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esearch"/>
        </a:ext>
      </dgm:extLst>
    </dgm:pt>
    <dgm:pt modelId="{86A683CD-55C0-40E7-8D0A-53CEC359F050}" type="pres">
      <dgm:prSet presAssocID="{8125A2BF-8582-4036-9D40-C9D0A26B2ED7}" presName="spaceRect" presStyleCnt="0"/>
      <dgm:spPr/>
    </dgm:pt>
    <dgm:pt modelId="{C8353173-5E83-44BA-98D6-02EDAD7E3D01}" type="pres">
      <dgm:prSet presAssocID="{8125A2BF-8582-4036-9D40-C9D0A26B2ED7}" presName="parTx" presStyleLbl="revTx" presStyleIdx="0" presStyleCnt="2">
        <dgm:presLayoutVars>
          <dgm:chMax val="0"/>
          <dgm:chPref val="0"/>
        </dgm:presLayoutVars>
      </dgm:prSet>
      <dgm:spPr/>
    </dgm:pt>
    <dgm:pt modelId="{7C4BB9D8-EB93-4747-B6AB-AE0D04FF1D4A}" type="pres">
      <dgm:prSet presAssocID="{FB247E4B-FD58-448E-81FE-B74D20DC1699}" presName="sibTrans" presStyleCnt="0"/>
      <dgm:spPr/>
    </dgm:pt>
    <dgm:pt modelId="{94FE6189-40C5-4BCB-8EB5-FC8ACECB055B}" type="pres">
      <dgm:prSet presAssocID="{C4F957DC-D678-4CEB-BCD0-7A9A8DB5D45F}" presName="compNode" presStyleCnt="0"/>
      <dgm:spPr/>
    </dgm:pt>
    <dgm:pt modelId="{10A335EB-9057-4752-A7DF-ED6A9BD1B17A}" type="pres">
      <dgm:prSet presAssocID="{C4F957DC-D678-4CEB-BCD0-7A9A8DB5D45F}" presName="bgRect" presStyleLbl="bgShp" presStyleIdx="1" presStyleCnt="2"/>
      <dgm:spPr>
        <a:solidFill>
          <a:schemeClr val="accent1"/>
        </a:solidFill>
      </dgm:spPr>
    </dgm:pt>
    <dgm:pt modelId="{601F94E2-85B9-45B8-8E8F-A379B39852C0}" type="pres">
      <dgm:prSet presAssocID="{C4F957DC-D678-4CEB-BCD0-7A9A8DB5D45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1C76BA85-8A0A-4DD9-BE16-074A1F33F944}" type="pres">
      <dgm:prSet presAssocID="{C4F957DC-D678-4CEB-BCD0-7A9A8DB5D45F}" presName="spaceRect" presStyleCnt="0"/>
      <dgm:spPr/>
    </dgm:pt>
    <dgm:pt modelId="{76B21EE4-A79A-42C0-9C16-27CD95D204C5}" type="pres">
      <dgm:prSet presAssocID="{C4F957DC-D678-4CEB-BCD0-7A9A8DB5D45F}" presName="parTx" presStyleLbl="revTx" presStyleIdx="1" presStyleCnt="2">
        <dgm:presLayoutVars>
          <dgm:chMax val="0"/>
          <dgm:chPref val="0"/>
        </dgm:presLayoutVars>
      </dgm:prSet>
      <dgm:spPr/>
    </dgm:pt>
  </dgm:ptLst>
  <dgm:cxnLst>
    <dgm:cxn modelId="{5D8DE836-4B31-4775-82E4-CD73AE7A72B2}" type="presOf" srcId="{C4F957DC-D678-4CEB-BCD0-7A9A8DB5D45F}" destId="{76B21EE4-A79A-42C0-9C16-27CD95D204C5}" srcOrd="0" destOrd="0" presId="urn:microsoft.com/office/officeart/2018/2/layout/IconVerticalSolidList"/>
    <dgm:cxn modelId="{B245BE40-DBD3-4E59-9E8D-CC7BD26B65F6}" type="presOf" srcId="{CE4882A6-0CAB-47D5-B9BC-0C0ED45DFA5F}" destId="{F123AE16-368B-4EB5-B929-40A36911EB56}" srcOrd="0" destOrd="0" presId="urn:microsoft.com/office/officeart/2018/2/layout/IconVerticalSolidList"/>
    <dgm:cxn modelId="{35664550-C25D-49FA-899C-A8833D143542}" srcId="{CE4882A6-0CAB-47D5-B9BC-0C0ED45DFA5F}" destId="{8125A2BF-8582-4036-9D40-C9D0A26B2ED7}" srcOrd="0" destOrd="0" parTransId="{F0E73086-9859-4EDE-8971-B6F942D96D47}" sibTransId="{FB247E4B-FD58-448E-81FE-B74D20DC1699}"/>
    <dgm:cxn modelId="{F8C55377-784F-43C9-BB71-0740EBB588FB}" type="presOf" srcId="{8125A2BF-8582-4036-9D40-C9D0A26B2ED7}" destId="{C8353173-5E83-44BA-98D6-02EDAD7E3D01}" srcOrd="0" destOrd="0" presId="urn:microsoft.com/office/officeart/2018/2/layout/IconVerticalSolidList"/>
    <dgm:cxn modelId="{CCBBD2E0-53EF-493D-B4B3-418C5B4E7916}" srcId="{CE4882A6-0CAB-47D5-B9BC-0C0ED45DFA5F}" destId="{C4F957DC-D678-4CEB-BCD0-7A9A8DB5D45F}" srcOrd="1" destOrd="0" parTransId="{84C6B807-A366-4E43-AAA4-A5F0E1BBCD29}" sibTransId="{00793E47-2FE2-40A4-BD78-EA45C732A6E9}"/>
    <dgm:cxn modelId="{6B091709-DDE0-4D84-835B-7834687BD34D}" type="presParOf" srcId="{F123AE16-368B-4EB5-B929-40A36911EB56}" destId="{A263ED92-0003-4A1F-9202-BAF989C24527}" srcOrd="0" destOrd="0" presId="urn:microsoft.com/office/officeart/2018/2/layout/IconVerticalSolidList"/>
    <dgm:cxn modelId="{256DA944-94F0-4844-8EBC-2E488F7126FE}" type="presParOf" srcId="{A263ED92-0003-4A1F-9202-BAF989C24527}" destId="{8FA06449-D3B5-4259-87CA-9E3612ADADFA}" srcOrd="0" destOrd="0" presId="urn:microsoft.com/office/officeart/2018/2/layout/IconVerticalSolidList"/>
    <dgm:cxn modelId="{1E63BB93-655E-4FAA-BD6D-33BE4D711F64}" type="presParOf" srcId="{A263ED92-0003-4A1F-9202-BAF989C24527}" destId="{E13FCD24-BDAC-400E-AD4C-79C47A3CF8CD}" srcOrd="1" destOrd="0" presId="urn:microsoft.com/office/officeart/2018/2/layout/IconVerticalSolidList"/>
    <dgm:cxn modelId="{96004377-A417-4383-A9B7-5DF7B546E628}" type="presParOf" srcId="{A263ED92-0003-4A1F-9202-BAF989C24527}" destId="{86A683CD-55C0-40E7-8D0A-53CEC359F050}" srcOrd="2" destOrd="0" presId="urn:microsoft.com/office/officeart/2018/2/layout/IconVerticalSolidList"/>
    <dgm:cxn modelId="{D19CC9E3-E2BB-4E12-BE0C-4479A59573AF}" type="presParOf" srcId="{A263ED92-0003-4A1F-9202-BAF989C24527}" destId="{C8353173-5E83-44BA-98D6-02EDAD7E3D01}" srcOrd="3" destOrd="0" presId="urn:microsoft.com/office/officeart/2018/2/layout/IconVerticalSolidList"/>
    <dgm:cxn modelId="{D7FE818E-5B95-432D-A8B7-C3D550E738DE}" type="presParOf" srcId="{F123AE16-368B-4EB5-B929-40A36911EB56}" destId="{7C4BB9D8-EB93-4747-B6AB-AE0D04FF1D4A}" srcOrd="1" destOrd="0" presId="urn:microsoft.com/office/officeart/2018/2/layout/IconVerticalSolidList"/>
    <dgm:cxn modelId="{171F35D4-43C6-47FE-B591-DF8F18846A9F}" type="presParOf" srcId="{F123AE16-368B-4EB5-B929-40A36911EB56}" destId="{94FE6189-40C5-4BCB-8EB5-FC8ACECB055B}" srcOrd="2" destOrd="0" presId="urn:microsoft.com/office/officeart/2018/2/layout/IconVerticalSolidList"/>
    <dgm:cxn modelId="{E182368C-7B70-4B9E-9107-ABE71B11FCB4}" type="presParOf" srcId="{94FE6189-40C5-4BCB-8EB5-FC8ACECB055B}" destId="{10A335EB-9057-4752-A7DF-ED6A9BD1B17A}" srcOrd="0" destOrd="0" presId="urn:microsoft.com/office/officeart/2018/2/layout/IconVerticalSolidList"/>
    <dgm:cxn modelId="{F35B0B5A-57F3-4DC7-BE82-D5B0BE618D60}" type="presParOf" srcId="{94FE6189-40C5-4BCB-8EB5-FC8ACECB055B}" destId="{601F94E2-85B9-45B8-8E8F-A379B39852C0}" srcOrd="1" destOrd="0" presId="urn:microsoft.com/office/officeart/2018/2/layout/IconVerticalSolidList"/>
    <dgm:cxn modelId="{21A80BA5-6E99-4F57-8964-D41279D095B7}" type="presParOf" srcId="{94FE6189-40C5-4BCB-8EB5-FC8ACECB055B}" destId="{1C76BA85-8A0A-4DD9-BE16-074A1F33F944}" srcOrd="2" destOrd="0" presId="urn:microsoft.com/office/officeart/2018/2/layout/IconVerticalSolidList"/>
    <dgm:cxn modelId="{B0EA73CF-2585-4298-817A-5A4BC921B4F8}" type="presParOf" srcId="{94FE6189-40C5-4BCB-8EB5-FC8ACECB055B}" destId="{76B21EE4-A79A-42C0-9C16-27CD95D204C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238AAC-695F-446B-BF65-96529FEC016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CF798C6-F66A-43ED-8924-BA56343C99C6}">
      <dgm:prSet/>
      <dgm:spPr>
        <a:solidFill>
          <a:schemeClr val="accent1"/>
        </a:solidFill>
      </dgm:spPr>
      <dgm:t>
        <a:bodyPr/>
        <a:lstStyle/>
        <a:p>
          <a:r>
            <a:rPr lang="en-US"/>
            <a:t>Record Retention (1006.100)</a:t>
          </a:r>
        </a:p>
      </dgm:t>
    </dgm:pt>
    <dgm:pt modelId="{7D6934A7-FE93-4138-A98C-5D08081F6CF0}" type="parTrans" cxnId="{6CF09A55-13BB-41BE-9B2D-48B028C5F1D7}">
      <dgm:prSet/>
      <dgm:spPr/>
      <dgm:t>
        <a:bodyPr/>
        <a:lstStyle/>
        <a:p>
          <a:endParaRPr lang="en-US"/>
        </a:p>
      </dgm:t>
    </dgm:pt>
    <dgm:pt modelId="{35A11B4E-928D-4E3C-BDC3-83899B3B989A}" type="sibTrans" cxnId="{6CF09A55-13BB-41BE-9B2D-48B028C5F1D7}">
      <dgm:prSet/>
      <dgm:spPr/>
      <dgm:t>
        <a:bodyPr/>
        <a:lstStyle/>
        <a:p>
          <a:endParaRPr lang="en-US"/>
        </a:p>
      </dgm:t>
    </dgm:pt>
    <dgm:pt modelId="{9CEB6109-7D94-4BC6-A631-831B0F7B02E9}">
      <dgm:prSet/>
      <dgm:spPr>
        <a:solidFill>
          <a:schemeClr val="accent1"/>
        </a:solidFill>
      </dgm:spPr>
      <dgm:t>
        <a:bodyPr/>
        <a:lstStyle/>
        <a:p>
          <a:r>
            <a:rPr lang="en-US"/>
            <a:t>Collection of Time-Barred Debt (1006.26)</a:t>
          </a:r>
        </a:p>
      </dgm:t>
    </dgm:pt>
    <dgm:pt modelId="{6BBA8528-4C6A-4388-87E3-AA5A9B3330FF}" type="parTrans" cxnId="{E2EAB4F9-4E77-42D5-8E54-69D53286620B}">
      <dgm:prSet/>
      <dgm:spPr/>
      <dgm:t>
        <a:bodyPr/>
        <a:lstStyle/>
        <a:p>
          <a:endParaRPr lang="en-US"/>
        </a:p>
      </dgm:t>
    </dgm:pt>
    <dgm:pt modelId="{B34D0AF3-2AA2-467C-BA72-115F465D4B33}" type="sibTrans" cxnId="{E2EAB4F9-4E77-42D5-8E54-69D53286620B}">
      <dgm:prSet/>
      <dgm:spPr/>
      <dgm:t>
        <a:bodyPr/>
        <a:lstStyle/>
        <a:p>
          <a:endParaRPr lang="en-US"/>
        </a:p>
      </dgm:t>
    </dgm:pt>
    <dgm:pt modelId="{55BECBFE-0407-4C45-A072-180C547D48CE}">
      <dgm:prSet/>
      <dgm:spPr>
        <a:solidFill>
          <a:schemeClr val="accent1"/>
        </a:solidFill>
      </dgm:spPr>
      <dgm:t>
        <a:bodyPr/>
        <a:lstStyle/>
        <a:p>
          <a:r>
            <a:rPr lang="en-US"/>
            <a:t>Validation (1006.34, 1006.38, 1006.42)</a:t>
          </a:r>
        </a:p>
      </dgm:t>
    </dgm:pt>
    <dgm:pt modelId="{0F4A874E-1314-4C83-A7F1-8AB186C62578}" type="parTrans" cxnId="{567079F5-384A-4B90-B73B-7F8F27749DFB}">
      <dgm:prSet/>
      <dgm:spPr/>
      <dgm:t>
        <a:bodyPr/>
        <a:lstStyle/>
        <a:p>
          <a:endParaRPr lang="en-US"/>
        </a:p>
      </dgm:t>
    </dgm:pt>
    <dgm:pt modelId="{A2D73DEA-177A-4F6C-8A00-C4F34E0EA3C0}" type="sibTrans" cxnId="{567079F5-384A-4B90-B73B-7F8F27749DFB}">
      <dgm:prSet/>
      <dgm:spPr/>
      <dgm:t>
        <a:bodyPr/>
        <a:lstStyle/>
        <a:p>
          <a:endParaRPr lang="en-US"/>
        </a:p>
      </dgm:t>
    </dgm:pt>
    <dgm:pt modelId="{16A3B06A-B949-48B1-8788-AC4C21566D81}">
      <dgm:prSet/>
      <dgm:spPr>
        <a:solidFill>
          <a:schemeClr val="accent1"/>
        </a:solidFill>
      </dgm:spPr>
      <dgm:t>
        <a:bodyPr/>
        <a:lstStyle/>
        <a:p>
          <a:r>
            <a:rPr lang="en-US" dirty="0"/>
            <a:t>Prohibited Behavior (1006.14, 1006.18, 1006.22, 1006.30)</a:t>
          </a:r>
        </a:p>
      </dgm:t>
    </dgm:pt>
    <dgm:pt modelId="{44901CA0-A4C5-4172-BFF2-D62F827E1299}" type="parTrans" cxnId="{F2465C9A-5AAF-4FEC-8E4B-5B13A2F8E475}">
      <dgm:prSet/>
      <dgm:spPr/>
      <dgm:t>
        <a:bodyPr/>
        <a:lstStyle/>
        <a:p>
          <a:endParaRPr lang="en-US"/>
        </a:p>
      </dgm:t>
    </dgm:pt>
    <dgm:pt modelId="{3D8F10EE-185C-41E1-95A6-5BA482BDD29E}" type="sibTrans" cxnId="{F2465C9A-5AAF-4FEC-8E4B-5B13A2F8E475}">
      <dgm:prSet/>
      <dgm:spPr/>
      <dgm:t>
        <a:bodyPr/>
        <a:lstStyle/>
        <a:p>
          <a:endParaRPr lang="en-US"/>
        </a:p>
      </dgm:t>
    </dgm:pt>
    <dgm:pt modelId="{FFB1F6E8-A756-4ADB-BB69-7FF2A02E3034}">
      <dgm:prSet/>
      <dgm:spPr>
        <a:solidFill>
          <a:schemeClr val="accent1"/>
        </a:solidFill>
      </dgm:spPr>
      <dgm:t>
        <a:bodyPr/>
        <a:lstStyle/>
        <a:p>
          <a:r>
            <a:rPr lang="en-US"/>
            <a:t>Locating/Communicating (1006.6, 1006.10)</a:t>
          </a:r>
        </a:p>
      </dgm:t>
    </dgm:pt>
    <dgm:pt modelId="{9600BC90-8BF4-4C4F-BDB5-B134A217AA47}" type="parTrans" cxnId="{4064D758-3A46-437D-ACD8-EBD1D4CF3FF3}">
      <dgm:prSet/>
      <dgm:spPr/>
      <dgm:t>
        <a:bodyPr/>
        <a:lstStyle/>
        <a:p>
          <a:endParaRPr lang="en-US"/>
        </a:p>
      </dgm:t>
    </dgm:pt>
    <dgm:pt modelId="{F6D5A327-236D-46B3-9A72-238924665419}" type="sibTrans" cxnId="{4064D758-3A46-437D-ACD8-EBD1D4CF3FF3}">
      <dgm:prSet/>
      <dgm:spPr/>
      <dgm:t>
        <a:bodyPr/>
        <a:lstStyle/>
        <a:p>
          <a:endParaRPr lang="en-US"/>
        </a:p>
      </dgm:t>
    </dgm:pt>
    <dgm:pt modelId="{8C264633-FF8D-444C-9800-07A63145241A}" type="pres">
      <dgm:prSet presAssocID="{C7238AAC-695F-446B-BF65-96529FEC0167}" presName="linear" presStyleCnt="0">
        <dgm:presLayoutVars>
          <dgm:animLvl val="lvl"/>
          <dgm:resizeHandles val="exact"/>
        </dgm:presLayoutVars>
      </dgm:prSet>
      <dgm:spPr/>
    </dgm:pt>
    <dgm:pt modelId="{01C98356-0D30-4883-9245-9DA2973AC890}" type="pres">
      <dgm:prSet presAssocID="{1CF798C6-F66A-43ED-8924-BA56343C99C6}" presName="parentText" presStyleLbl="node1" presStyleIdx="0" presStyleCnt="5">
        <dgm:presLayoutVars>
          <dgm:chMax val="0"/>
          <dgm:bulletEnabled val="1"/>
        </dgm:presLayoutVars>
      </dgm:prSet>
      <dgm:spPr/>
    </dgm:pt>
    <dgm:pt modelId="{11C0AB95-8382-4FFB-BAA6-1E6060A6663E}" type="pres">
      <dgm:prSet presAssocID="{35A11B4E-928D-4E3C-BDC3-83899B3B989A}" presName="spacer" presStyleCnt="0"/>
      <dgm:spPr/>
    </dgm:pt>
    <dgm:pt modelId="{1F4548F5-0642-4A5E-B76C-AD5CF0A3379B}" type="pres">
      <dgm:prSet presAssocID="{9CEB6109-7D94-4BC6-A631-831B0F7B02E9}" presName="parentText" presStyleLbl="node1" presStyleIdx="1" presStyleCnt="5">
        <dgm:presLayoutVars>
          <dgm:chMax val="0"/>
          <dgm:bulletEnabled val="1"/>
        </dgm:presLayoutVars>
      </dgm:prSet>
      <dgm:spPr/>
    </dgm:pt>
    <dgm:pt modelId="{B404062F-14F8-428C-9D81-6982306ECB8C}" type="pres">
      <dgm:prSet presAssocID="{B34D0AF3-2AA2-467C-BA72-115F465D4B33}" presName="spacer" presStyleCnt="0"/>
      <dgm:spPr/>
    </dgm:pt>
    <dgm:pt modelId="{2D99E168-1FFE-4190-B8CB-68ADDB85D61A}" type="pres">
      <dgm:prSet presAssocID="{55BECBFE-0407-4C45-A072-180C547D48CE}" presName="parentText" presStyleLbl="node1" presStyleIdx="2" presStyleCnt="5">
        <dgm:presLayoutVars>
          <dgm:chMax val="0"/>
          <dgm:bulletEnabled val="1"/>
        </dgm:presLayoutVars>
      </dgm:prSet>
      <dgm:spPr/>
    </dgm:pt>
    <dgm:pt modelId="{26CC01D0-0DCE-4F0A-A305-6A40F77BC655}" type="pres">
      <dgm:prSet presAssocID="{A2D73DEA-177A-4F6C-8A00-C4F34E0EA3C0}" presName="spacer" presStyleCnt="0"/>
      <dgm:spPr/>
    </dgm:pt>
    <dgm:pt modelId="{9F311C1D-4E45-4826-AAA9-8BC3EA6B5E39}" type="pres">
      <dgm:prSet presAssocID="{16A3B06A-B949-48B1-8788-AC4C21566D81}" presName="parentText" presStyleLbl="node1" presStyleIdx="3" presStyleCnt="5">
        <dgm:presLayoutVars>
          <dgm:chMax val="0"/>
          <dgm:bulletEnabled val="1"/>
        </dgm:presLayoutVars>
      </dgm:prSet>
      <dgm:spPr/>
    </dgm:pt>
    <dgm:pt modelId="{104B316C-F717-450E-A3AB-8F7DD69F24C6}" type="pres">
      <dgm:prSet presAssocID="{3D8F10EE-185C-41E1-95A6-5BA482BDD29E}" presName="spacer" presStyleCnt="0"/>
      <dgm:spPr/>
    </dgm:pt>
    <dgm:pt modelId="{56823D71-EF97-482A-84D9-4BBA2B85BCDB}" type="pres">
      <dgm:prSet presAssocID="{FFB1F6E8-A756-4ADB-BB69-7FF2A02E3034}" presName="parentText" presStyleLbl="node1" presStyleIdx="4" presStyleCnt="5">
        <dgm:presLayoutVars>
          <dgm:chMax val="0"/>
          <dgm:bulletEnabled val="1"/>
        </dgm:presLayoutVars>
      </dgm:prSet>
      <dgm:spPr/>
    </dgm:pt>
  </dgm:ptLst>
  <dgm:cxnLst>
    <dgm:cxn modelId="{AB529E18-3C98-4539-A1CE-498EA016B4F1}" type="presOf" srcId="{16A3B06A-B949-48B1-8788-AC4C21566D81}" destId="{9F311C1D-4E45-4826-AAA9-8BC3EA6B5E39}" srcOrd="0" destOrd="0" presId="urn:microsoft.com/office/officeart/2005/8/layout/vList2"/>
    <dgm:cxn modelId="{E908A13D-F7B6-41BD-9001-8C98A677B2AF}" type="presOf" srcId="{55BECBFE-0407-4C45-A072-180C547D48CE}" destId="{2D99E168-1FFE-4190-B8CB-68ADDB85D61A}" srcOrd="0" destOrd="0" presId="urn:microsoft.com/office/officeart/2005/8/layout/vList2"/>
    <dgm:cxn modelId="{35182748-38CC-429A-8B18-60C6C6760E82}" type="presOf" srcId="{9CEB6109-7D94-4BC6-A631-831B0F7B02E9}" destId="{1F4548F5-0642-4A5E-B76C-AD5CF0A3379B}" srcOrd="0" destOrd="0" presId="urn:microsoft.com/office/officeart/2005/8/layout/vList2"/>
    <dgm:cxn modelId="{6CF09A55-13BB-41BE-9B2D-48B028C5F1D7}" srcId="{C7238AAC-695F-446B-BF65-96529FEC0167}" destId="{1CF798C6-F66A-43ED-8924-BA56343C99C6}" srcOrd="0" destOrd="0" parTransId="{7D6934A7-FE93-4138-A98C-5D08081F6CF0}" sibTransId="{35A11B4E-928D-4E3C-BDC3-83899B3B989A}"/>
    <dgm:cxn modelId="{4064D758-3A46-437D-ACD8-EBD1D4CF3FF3}" srcId="{C7238AAC-695F-446B-BF65-96529FEC0167}" destId="{FFB1F6E8-A756-4ADB-BB69-7FF2A02E3034}" srcOrd="4" destOrd="0" parTransId="{9600BC90-8BF4-4C4F-BDB5-B134A217AA47}" sibTransId="{F6D5A327-236D-46B3-9A72-238924665419}"/>
    <dgm:cxn modelId="{F2465C9A-5AAF-4FEC-8E4B-5B13A2F8E475}" srcId="{C7238AAC-695F-446B-BF65-96529FEC0167}" destId="{16A3B06A-B949-48B1-8788-AC4C21566D81}" srcOrd="3" destOrd="0" parTransId="{44901CA0-A4C5-4172-BFF2-D62F827E1299}" sibTransId="{3D8F10EE-185C-41E1-95A6-5BA482BDD29E}"/>
    <dgm:cxn modelId="{22B3849D-6EE2-4817-BC23-0AA95AA4E8A1}" type="presOf" srcId="{C7238AAC-695F-446B-BF65-96529FEC0167}" destId="{8C264633-FF8D-444C-9800-07A63145241A}" srcOrd="0" destOrd="0" presId="urn:microsoft.com/office/officeart/2005/8/layout/vList2"/>
    <dgm:cxn modelId="{C7885CB2-AA6D-44CF-AFC6-604EB3007421}" type="presOf" srcId="{FFB1F6E8-A756-4ADB-BB69-7FF2A02E3034}" destId="{56823D71-EF97-482A-84D9-4BBA2B85BCDB}" srcOrd="0" destOrd="0" presId="urn:microsoft.com/office/officeart/2005/8/layout/vList2"/>
    <dgm:cxn modelId="{9569ACE3-32CF-4150-A5AE-72DD891A353E}" type="presOf" srcId="{1CF798C6-F66A-43ED-8924-BA56343C99C6}" destId="{01C98356-0D30-4883-9245-9DA2973AC890}" srcOrd="0" destOrd="0" presId="urn:microsoft.com/office/officeart/2005/8/layout/vList2"/>
    <dgm:cxn modelId="{567079F5-384A-4B90-B73B-7F8F27749DFB}" srcId="{C7238AAC-695F-446B-BF65-96529FEC0167}" destId="{55BECBFE-0407-4C45-A072-180C547D48CE}" srcOrd="2" destOrd="0" parTransId="{0F4A874E-1314-4C83-A7F1-8AB186C62578}" sibTransId="{A2D73DEA-177A-4F6C-8A00-C4F34E0EA3C0}"/>
    <dgm:cxn modelId="{E2EAB4F9-4E77-42D5-8E54-69D53286620B}" srcId="{C7238AAC-695F-446B-BF65-96529FEC0167}" destId="{9CEB6109-7D94-4BC6-A631-831B0F7B02E9}" srcOrd="1" destOrd="0" parTransId="{6BBA8528-4C6A-4388-87E3-AA5A9B3330FF}" sibTransId="{B34D0AF3-2AA2-467C-BA72-115F465D4B33}"/>
    <dgm:cxn modelId="{A95DECD6-3558-4FD1-AF6B-0967AEB6FD26}" type="presParOf" srcId="{8C264633-FF8D-444C-9800-07A63145241A}" destId="{01C98356-0D30-4883-9245-9DA2973AC890}" srcOrd="0" destOrd="0" presId="urn:microsoft.com/office/officeart/2005/8/layout/vList2"/>
    <dgm:cxn modelId="{51EBACD5-E531-4A8E-B1EA-FA242A12659A}" type="presParOf" srcId="{8C264633-FF8D-444C-9800-07A63145241A}" destId="{11C0AB95-8382-4FFB-BAA6-1E6060A6663E}" srcOrd="1" destOrd="0" presId="urn:microsoft.com/office/officeart/2005/8/layout/vList2"/>
    <dgm:cxn modelId="{120E40DA-E706-4AF0-8A0F-171CF16E5079}" type="presParOf" srcId="{8C264633-FF8D-444C-9800-07A63145241A}" destId="{1F4548F5-0642-4A5E-B76C-AD5CF0A3379B}" srcOrd="2" destOrd="0" presId="urn:microsoft.com/office/officeart/2005/8/layout/vList2"/>
    <dgm:cxn modelId="{89A0A152-B936-4F2C-877C-8E6F0EF7B44D}" type="presParOf" srcId="{8C264633-FF8D-444C-9800-07A63145241A}" destId="{B404062F-14F8-428C-9D81-6982306ECB8C}" srcOrd="3" destOrd="0" presId="urn:microsoft.com/office/officeart/2005/8/layout/vList2"/>
    <dgm:cxn modelId="{D3CAD1E1-65AD-4A39-9F62-9E3AA1033EDC}" type="presParOf" srcId="{8C264633-FF8D-444C-9800-07A63145241A}" destId="{2D99E168-1FFE-4190-B8CB-68ADDB85D61A}" srcOrd="4" destOrd="0" presId="urn:microsoft.com/office/officeart/2005/8/layout/vList2"/>
    <dgm:cxn modelId="{C2AEE1E0-1778-4DBC-B305-5A9BFCED71E4}" type="presParOf" srcId="{8C264633-FF8D-444C-9800-07A63145241A}" destId="{26CC01D0-0DCE-4F0A-A305-6A40F77BC655}" srcOrd="5" destOrd="0" presId="urn:microsoft.com/office/officeart/2005/8/layout/vList2"/>
    <dgm:cxn modelId="{A8847CE0-E4EF-40AD-995C-A3E772C8788B}" type="presParOf" srcId="{8C264633-FF8D-444C-9800-07A63145241A}" destId="{9F311C1D-4E45-4826-AAA9-8BC3EA6B5E39}" srcOrd="6" destOrd="0" presId="urn:microsoft.com/office/officeart/2005/8/layout/vList2"/>
    <dgm:cxn modelId="{07C8B1D0-4E0B-43B4-B461-72CCA148D43C}" type="presParOf" srcId="{8C264633-FF8D-444C-9800-07A63145241A}" destId="{104B316C-F717-450E-A3AB-8F7DD69F24C6}" srcOrd="7" destOrd="0" presId="urn:microsoft.com/office/officeart/2005/8/layout/vList2"/>
    <dgm:cxn modelId="{308255E8-150F-4F53-90FD-A84DD2F88BD9}" type="presParOf" srcId="{8C264633-FF8D-444C-9800-07A63145241A}" destId="{56823D71-EF97-482A-84D9-4BBA2B85BCD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44AD0A-80F0-41FB-8F99-021019460B8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2121556-4A80-49C8-8308-9D3B9A2C4A84}">
      <dgm:prSet/>
      <dgm:spPr/>
      <dgm:t>
        <a:bodyPr/>
        <a:lstStyle/>
        <a:p>
          <a:pPr>
            <a:lnSpc>
              <a:spcPct val="100000"/>
            </a:lnSpc>
          </a:pPr>
          <a:r>
            <a:rPr lang="en-US" dirty="0"/>
            <a:t>This is the first time that record retention has been addressed and the proposed rule states that you must keep “record” of all interaction (and attempted interaction) with the consumer for </a:t>
          </a:r>
          <a:r>
            <a:rPr lang="en-US" b="1" dirty="0"/>
            <a:t>three years</a:t>
          </a:r>
          <a:r>
            <a:rPr lang="en-US" dirty="0"/>
            <a:t>.</a:t>
          </a:r>
        </a:p>
      </dgm:t>
    </dgm:pt>
    <dgm:pt modelId="{34DF8C5F-4006-42D9-B2AA-F5B754DF43E0}" type="parTrans" cxnId="{46546874-CC19-4062-B06C-1A9DBC40B000}">
      <dgm:prSet/>
      <dgm:spPr/>
      <dgm:t>
        <a:bodyPr/>
        <a:lstStyle/>
        <a:p>
          <a:endParaRPr lang="en-US"/>
        </a:p>
      </dgm:t>
    </dgm:pt>
    <dgm:pt modelId="{C0EA579D-5AA0-4F9E-9EF5-41CBA5E43003}" type="sibTrans" cxnId="{46546874-CC19-4062-B06C-1A9DBC40B000}">
      <dgm:prSet/>
      <dgm:spPr/>
      <dgm:t>
        <a:bodyPr/>
        <a:lstStyle/>
        <a:p>
          <a:endParaRPr lang="en-US"/>
        </a:p>
      </dgm:t>
    </dgm:pt>
    <dgm:pt modelId="{569EFEA1-6514-4E3D-8F8E-97C31F5AF443}">
      <dgm:prSet/>
      <dgm:spPr/>
      <dgm:t>
        <a:bodyPr/>
        <a:lstStyle/>
        <a:p>
          <a:pPr>
            <a:lnSpc>
              <a:spcPct val="100000"/>
            </a:lnSpc>
          </a:pPr>
          <a:r>
            <a:rPr lang="en-US"/>
            <a:t>Assuming the agency is complying with state record retention laws, there may not be many changes the agency needs to make.</a:t>
          </a:r>
        </a:p>
      </dgm:t>
    </dgm:pt>
    <dgm:pt modelId="{3F73C38F-4806-4A26-B462-B0596A8A0CDE}" type="parTrans" cxnId="{ED2EC3B7-2AFA-408A-88AE-A49AE5171387}">
      <dgm:prSet/>
      <dgm:spPr/>
      <dgm:t>
        <a:bodyPr/>
        <a:lstStyle/>
        <a:p>
          <a:endParaRPr lang="en-US"/>
        </a:p>
      </dgm:t>
    </dgm:pt>
    <dgm:pt modelId="{C076A7B3-A1DA-4657-B8AE-6A058A04934D}" type="sibTrans" cxnId="{ED2EC3B7-2AFA-408A-88AE-A49AE5171387}">
      <dgm:prSet/>
      <dgm:spPr/>
      <dgm:t>
        <a:bodyPr/>
        <a:lstStyle/>
        <a:p>
          <a:endParaRPr lang="en-US"/>
        </a:p>
      </dgm:t>
    </dgm:pt>
    <dgm:pt modelId="{4CB60C03-B621-42D9-8CF3-316A69E03625}">
      <dgm:prSet/>
      <dgm:spPr/>
      <dgm:t>
        <a:bodyPr/>
        <a:lstStyle/>
        <a:p>
          <a:pPr>
            <a:lnSpc>
              <a:spcPct val="100000"/>
            </a:lnSpc>
          </a:pPr>
          <a:r>
            <a:rPr lang="en-US"/>
            <a:t>If the agency is not retaining telephone call logs, it will need to begin doing so. The Official Commentary (p. 536) specifically states that the collector must retain evidence that the debt collector complied with the call frequency limits – such evidence includes telephone call logs. </a:t>
          </a:r>
        </a:p>
      </dgm:t>
    </dgm:pt>
    <dgm:pt modelId="{030734E7-DAD1-45D1-ADBF-1830CAA1BB4C}" type="parTrans" cxnId="{18DF43A0-D8B2-4C95-A877-9F8EAF0ACDE4}">
      <dgm:prSet/>
      <dgm:spPr/>
      <dgm:t>
        <a:bodyPr/>
        <a:lstStyle/>
        <a:p>
          <a:endParaRPr lang="en-US"/>
        </a:p>
      </dgm:t>
    </dgm:pt>
    <dgm:pt modelId="{928C5E52-4E31-46C4-8289-FB7AC99054E6}" type="sibTrans" cxnId="{18DF43A0-D8B2-4C95-A877-9F8EAF0ACDE4}">
      <dgm:prSet/>
      <dgm:spPr/>
      <dgm:t>
        <a:bodyPr/>
        <a:lstStyle/>
        <a:p>
          <a:endParaRPr lang="en-US"/>
        </a:p>
      </dgm:t>
    </dgm:pt>
    <dgm:pt modelId="{8260C23C-3EA4-4B0E-A1D9-8AB28EB1C622}">
      <dgm:prSet/>
      <dgm:spPr/>
      <dgm:t>
        <a:bodyPr/>
        <a:lstStyle/>
        <a:p>
          <a:pPr>
            <a:lnSpc>
              <a:spcPct val="100000"/>
            </a:lnSpc>
          </a:pPr>
          <a:r>
            <a:rPr lang="en-US"/>
            <a:t>The proposed rule does not answer what is considered a “record” for purposes of the proposed rule. Is it all call logs, call recordings, call monitoring results, correspondence, etc.?</a:t>
          </a:r>
        </a:p>
      </dgm:t>
    </dgm:pt>
    <dgm:pt modelId="{219D67B1-C322-4304-A18A-8E41BCAFD1B5}" type="parTrans" cxnId="{DE1F9EEF-F355-4D3B-8507-E2A12AE79A94}">
      <dgm:prSet/>
      <dgm:spPr/>
    </dgm:pt>
    <dgm:pt modelId="{553EBEE8-7EFA-43F5-BADD-4C74FAAC944D}" type="sibTrans" cxnId="{DE1F9EEF-F355-4D3B-8507-E2A12AE79A94}">
      <dgm:prSet/>
      <dgm:spPr/>
    </dgm:pt>
    <dgm:pt modelId="{2FD34256-8F22-4D65-BF5C-B8A71439A37E}" type="pres">
      <dgm:prSet presAssocID="{EB44AD0A-80F0-41FB-8F99-021019460B85}" presName="root" presStyleCnt="0">
        <dgm:presLayoutVars>
          <dgm:dir/>
          <dgm:resizeHandles val="exact"/>
        </dgm:presLayoutVars>
      </dgm:prSet>
      <dgm:spPr/>
    </dgm:pt>
    <dgm:pt modelId="{9CB75C84-D099-4241-9B6B-4E659D2E2F6A}" type="pres">
      <dgm:prSet presAssocID="{C2121556-4A80-49C8-8308-9D3B9A2C4A84}" presName="compNode" presStyleCnt="0"/>
      <dgm:spPr/>
    </dgm:pt>
    <dgm:pt modelId="{A8C260DB-0BE1-412A-BB78-AFDDE1CDEF1E}" type="pres">
      <dgm:prSet presAssocID="{C2121556-4A80-49C8-8308-9D3B9A2C4A84}" presName="bgRect" presStyleLbl="bgShp" presStyleIdx="0" presStyleCnt="4"/>
      <dgm:spPr>
        <a:solidFill>
          <a:schemeClr val="accent1"/>
        </a:solidFill>
      </dgm:spPr>
    </dgm:pt>
    <dgm:pt modelId="{9C00BA82-BFCA-422C-A4CD-FB6277096ACB}" type="pres">
      <dgm:prSet presAssocID="{C2121556-4A80-49C8-8308-9D3B9A2C4A8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ument"/>
        </a:ext>
      </dgm:extLst>
    </dgm:pt>
    <dgm:pt modelId="{773F9A5C-E23C-49B6-BE16-32796E8D44EC}" type="pres">
      <dgm:prSet presAssocID="{C2121556-4A80-49C8-8308-9D3B9A2C4A84}" presName="spaceRect" presStyleCnt="0"/>
      <dgm:spPr/>
    </dgm:pt>
    <dgm:pt modelId="{B0B7E853-5A70-491E-950D-BC299188B8AC}" type="pres">
      <dgm:prSet presAssocID="{C2121556-4A80-49C8-8308-9D3B9A2C4A84}" presName="parTx" presStyleLbl="revTx" presStyleIdx="0" presStyleCnt="4">
        <dgm:presLayoutVars>
          <dgm:chMax val="0"/>
          <dgm:chPref val="0"/>
        </dgm:presLayoutVars>
      </dgm:prSet>
      <dgm:spPr/>
    </dgm:pt>
    <dgm:pt modelId="{E6664663-F5B2-4C51-B556-F95E6B1106F5}" type="pres">
      <dgm:prSet presAssocID="{C0EA579D-5AA0-4F9E-9EF5-41CBA5E43003}" presName="sibTrans" presStyleCnt="0"/>
      <dgm:spPr/>
    </dgm:pt>
    <dgm:pt modelId="{3ED7C1DC-88B2-46E1-A9A7-0E2C7A118564}" type="pres">
      <dgm:prSet presAssocID="{8260C23C-3EA4-4B0E-A1D9-8AB28EB1C622}" presName="compNode" presStyleCnt="0"/>
      <dgm:spPr/>
    </dgm:pt>
    <dgm:pt modelId="{66D52BA2-35A9-4FE0-B115-5AEAB57500A2}" type="pres">
      <dgm:prSet presAssocID="{8260C23C-3EA4-4B0E-A1D9-8AB28EB1C622}" presName="bgRect" presStyleLbl="bgShp" presStyleIdx="1" presStyleCnt="4"/>
      <dgm:spPr>
        <a:solidFill>
          <a:schemeClr val="accent1"/>
        </a:solidFill>
      </dgm:spPr>
    </dgm:pt>
    <dgm:pt modelId="{FF435F11-619D-4F53-9B5A-9363D0F30731}" type="pres">
      <dgm:prSet presAssocID="{8260C23C-3EA4-4B0E-A1D9-8AB28EB1C62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folder"/>
        </a:ext>
      </dgm:extLst>
    </dgm:pt>
    <dgm:pt modelId="{D7AD7FA5-18CF-4A66-A1C9-8C22011C626D}" type="pres">
      <dgm:prSet presAssocID="{8260C23C-3EA4-4B0E-A1D9-8AB28EB1C622}" presName="spaceRect" presStyleCnt="0"/>
      <dgm:spPr/>
    </dgm:pt>
    <dgm:pt modelId="{094E4B8F-676B-4242-898D-13163713A68B}" type="pres">
      <dgm:prSet presAssocID="{8260C23C-3EA4-4B0E-A1D9-8AB28EB1C622}" presName="parTx" presStyleLbl="revTx" presStyleIdx="1" presStyleCnt="4">
        <dgm:presLayoutVars>
          <dgm:chMax val="0"/>
          <dgm:chPref val="0"/>
        </dgm:presLayoutVars>
      </dgm:prSet>
      <dgm:spPr/>
    </dgm:pt>
    <dgm:pt modelId="{55D923A8-DEBB-4156-97EF-BB3ACA2B167B}" type="pres">
      <dgm:prSet presAssocID="{553EBEE8-7EFA-43F5-BADD-4C74FAAC944D}" presName="sibTrans" presStyleCnt="0"/>
      <dgm:spPr/>
    </dgm:pt>
    <dgm:pt modelId="{32B8A34E-79BD-41FB-82DB-28083FCA4243}" type="pres">
      <dgm:prSet presAssocID="{569EFEA1-6514-4E3D-8F8E-97C31F5AF443}" presName="compNode" presStyleCnt="0"/>
      <dgm:spPr/>
    </dgm:pt>
    <dgm:pt modelId="{2D38AE2D-0420-4664-9AD1-3948140119DD}" type="pres">
      <dgm:prSet presAssocID="{569EFEA1-6514-4E3D-8F8E-97C31F5AF443}" presName="bgRect" presStyleLbl="bgShp" presStyleIdx="2" presStyleCnt="4"/>
      <dgm:spPr>
        <a:solidFill>
          <a:schemeClr val="accent1"/>
        </a:solidFill>
      </dgm:spPr>
    </dgm:pt>
    <dgm:pt modelId="{93A2D64B-7368-404D-8735-E0D2A7A34E9D}" type="pres">
      <dgm:prSet presAssocID="{569EFEA1-6514-4E3D-8F8E-97C31F5AF44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avel"/>
        </a:ext>
      </dgm:extLst>
    </dgm:pt>
    <dgm:pt modelId="{29A71DF9-2FB8-433B-8808-080ADBC616BA}" type="pres">
      <dgm:prSet presAssocID="{569EFEA1-6514-4E3D-8F8E-97C31F5AF443}" presName="spaceRect" presStyleCnt="0"/>
      <dgm:spPr/>
    </dgm:pt>
    <dgm:pt modelId="{EDDF922F-92EA-476A-8256-FCF6218A0DD3}" type="pres">
      <dgm:prSet presAssocID="{569EFEA1-6514-4E3D-8F8E-97C31F5AF443}" presName="parTx" presStyleLbl="revTx" presStyleIdx="2" presStyleCnt="4">
        <dgm:presLayoutVars>
          <dgm:chMax val="0"/>
          <dgm:chPref val="0"/>
        </dgm:presLayoutVars>
      </dgm:prSet>
      <dgm:spPr/>
    </dgm:pt>
    <dgm:pt modelId="{FDD9C6F2-C447-4C94-9B49-B539B335BD30}" type="pres">
      <dgm:prSet presAssocID="{C076A7B3-A1DA-4657-B8AE-6A058A04934D}" presName="sibTrans" presStyleCnt="0"/>
      <dgm:spPr/>
    </dgm:pt>
    <dgm:pt modelId="{E703826D-1AF9-49D2-9DD4-9927CA121F0C}" type="pres">
      <dgm:prSet presAssocID="{4CB60C03-B621-42D9-8CF3-316A69E03625}" presName="compNode" presStyleCnt="0"/>
      <dgm:spPr/>
    </dgm:pt>
    <dgm:pt modelId="{BB10FB12-1328-43F4-8B5D-BD759E8B47FA}" type="pres">
      <dgm:prSet presAssocID="{4CB60C03-B621-42D9-8CF3-316A69E03625}" presName="bgRect" presStyleLbl="bgShp" presStyleIdx="3" presStyleCnt="4"/>
      <dgm:spPr>
        <a:solidFill>
          <a:schemeClr val="accent1"/>
        </a:solidFill>
      </dgm:spPr>
    </dgm:pt>
    <dgm:pt modelId="{DFFCDFBA-3B12-4BAB-AB2D-DD7FDB9A3F89}" type="pres">
      <dgm:prSet presAssocID="{4CB60C03-B621-42D9-8CF3-316A69E0362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eaker Phone"/>
        </a:ext>
      </dgm:extLst>
    </dgm:pt>
    <dgm:pt modelId="{727ADBBE-C03D-4E6D-A84B-DD6C848DF6B2}" type="pres">
      <dgm:prSet presAssocID="{4CB60C03-B621-42D9-8CF3-316A69E03625}" presName="spaceRect" presStyleCnt="0"/>
      <dgm:spPr/>
    </dgm:pt>
    <dgm:pt modelId="{E5F7D4C4-2A52-4D96-9740-6BFA092EC829}" type="pres">
      <dgm:prSet presAssocID="{4CB60C03-B621-42D9-8CF3-316A69E03625}" presName="parTx" presStyleLbl="revTx" presStyleIdx="3" presStyleCnt="4">
        <dgm:presLayoutVars>
          <dgm:chMax val="0"/>
          <dgm:chPref val="0"/>
        </dgm:presLayoutVars>
      </dgm:prSet>
      <dgm:spPr/>
    </dgm:pt>
  </dgm:ptLst>
  <dgm:cxnLst>
    <dgm:cxn modelId="{7A3D9D10-1C47-4273-9549-EAAEC6DC87DD}" type="presOf" srcId="{8260C23C-3EA4-4B0E-A1D9-8AB28EB1C622}" destId="{094E4B8F-676B-4242-898D-13163713A68B}" srcOrd="0" destOrd="0" presId="urn:microsoft.com/office/officeart/2018/2/layout/IconVerticalSolidList"/>
    <dgm:cxn modelId="{59E5A828-B19C-4046-B562-07087F67D428}" type="presOf" srcId="{569EFEA1-6514-4E3D-8F8E-97C31F5AF443}" destId="{EDDF922F-92EA-476A-8256-FCF6218A0DD3}" srcOrd="0" destOrd="0" presId="urn:microsoft.com/office/officeart/2018/2/layout/IconVerticalSolidList"/>
    <dgm:cxn modelId="{46546874-CC19-4062-B06C-1A9DBC40B000}" srcId="{EB44AD0A-80F0-41FB-8F99-021019460B85}" destId="{C2121556-4A80-49C8-8308-9D3B9A2C4A84}" srcOrd="0" destOrd="0" parTransId="{34DF8C5F-4006-42D9-B2AA-F5B754DF43E0}" sibTransId="{C0EA579D-5AA0-4F9E-9EF5-41CBA5E43003}"/>
    <dgm:cxn modelId="{825FE77F-1FE5-43EC-8F5A-60FF7602FA74}" type="presOf" srcId="{4CB60C03-B621-42D9-8CF3-316A69E03625}" destId="{E5F7D4C4-2A52-4D96-9740-6BFA092EC829}" srcOrd="0" destOrd="0" presId="urn:microsoft.com/office/officeart/2018/2/layout/IconVerticalSolidList"/>
    <dgm:cxn modelId="{2CB6609C-5DC4-4396-A12D-268013D7886F}" type="presOf" srcId="{C2121556-4A80-49C8-8308-9D3B9A2C4A84}" destId="{B0B7E853-5A70-491E-950D-BC299188B8AC}" srcOrd="0" destOrd="0" presId="urn:microsoft.com/office/officeart/2018/2/layout/IconVerticalSolidList"/>
    <dgm:cxn modelId="{18DF43A0-D8B2-4C95-A877-9F8EAF0ACDE4}" srcId="{EB44AD0A-80F0-41FB-8F99-021019460B85}" destId="{4CB60C03-B621-42D9-8CF3-316A69E03625}" srcOrd="3" destOrd="0" parTransId="{030734E7-DAD1-45D1-ADBF-1830CAA1BB4C}" sibTransId="{928C5E52-4E31-46C4-8289-FB7AC99054E6}"/>
    <dgm:cxn modelId="{ED2EC3B7-2AFA-408A-88AE-A49AE5171387}" srcId="{EB44AD0A-80F0-41FB-8F99-021019460B85}" destId="{569EFEA1-6514-4E3D-8F8E-97C31F5AF443}" srcOrd="2" destOrd="0" parTransId="{3F73C38F-4806-4A26-B462-B0596A8A0CDE}" sibTransId="{C076A7B3-A1DA-4657-B8AE-6A058A04934D}"/>
    <dgm:cxn modelId="{8BB5CEC2-2356-4AEC-AD46-61863926F557}" type="presOf" srcId="{EB44AD0A-80F0-41FB-8F99-021019460B85}" destId="{2FD34256-8F22-4D65-BF5C-B8A71439A37E}" srcOrd="0" destOrd="0" presId="urn:microsoft.com/office/officeart/2018/2/layout/IconVerticalSolidList"/>
    <dgm:cxn modelId="{DE1F9EEF-F355-4D3B-8507-E2A12AE79A94}" srcId="{EB44AD0A-80F0-41FB-8F99-021019460B85}" destId="{8260C23C-3EA4-4B0E-A1D9-8AB28EB1C622}" srcOrd="1" destOrd="0" parTransId="{219D67B1-C322-4304-A18A-8E41BCAFD1B5}" sibTransId="{553EBEE8-7EFA-43F5-BADD-4C74FAAC944D}"/>
    <dgm:cxn modelId="{D64DED0F-ED1A-432A-A28F-DBE63FCBD9BF}" type="presParOf" srcId="{2FD34256-8F22-4D65-BF5C-B8A71439A37E}" destId="{9CB75C84-D099-4241-9B6B-4E659D2E2F6A}" srcOrd="0" destOrd="0" presId="urn:microsoft.com/office/officeart/2018/2/layout/IconVerticalSolidList"/>
    <dgm:cxn modelId="{C901CEBE-885B-4883-85B4-287834F1B58D}" type="presParOf" srcId="{9CB75C84-D099-4241-9B6B-4E659D2E2F6A}" destId="{A8C260DB-0BE1-412A-BB78-AFDDE1CDEF1E}" srcOrd="0" destOrd="0" presId="urn:microsoft.com/office/officeart/2018/2/layout/IconVerticalSolidList"/>
    <dgm:cxn modelId="{CB23218F-E4D8-4761-9CB0-33769F130E1A}" type="presParOf" srcId="{9CB75C84-D099-4241-9B6B-4E659D2E2F6A}" destId="{9C00BA82-BFCA-422C-A4CD-FB6277096ACB}" srcOrd="1" destOrd="0" presId="urn:microsoft.com/office/officeart/2018/2/layout/IconVerticalSolidList"/>
    <dgm:cxn modelId="{CE037AFD-0506-4C1A-B4C9-62A98299DA4B}" type="presParOf" srcId="{9CB75C84-D099-4241-9B6B-4E659D2E2F6A}" destId="{773F9A5C-E23C-49B6-BE16-32796E8D44EC}" srcOrd="2" destOrd="0" presId="urn:microsoft.com/office/officeart/2018/2/layout/IconVerticalSolidList"/>
    <dgm:cxn modelId="{2698CF96-EEA3-4353-8B2A-7E4FCB455808}" type="presParOf" srcId="{9CB75C84-D099-4241-9B6B-4E659D2E2F6A}" destId="{B0B7E853-5A70-491E-950D-BC299188B8AC}" srcOrd="3" destOrd="0" presId="urn:microsoft.com/office/officeart/2018/2/layout/IconVerticalSolidList"/>
    <dgm:cxn modelId="{9071C11A-862A-416F-871A-76213A299ED0}" type="presParOf" srcId="{2FD34256-8F22-4D65-BF5C-B8A71439A37E}" destId="{E6664663-F5B2-4C51-B556-F95E6B1106F5}" srcOrd="1" destOrd="0" presId="urn:microsoft.com/office/officeart/2018/2/layout/IconVerticalSolidList"/>
    <dgm:cxn modelId="{499CA926-2D79-43BE-AD49-3498A91CA801}" type="presParOf" srcId="{2FD34256-8F22-4D65-BF5C-B8A71439A37E}" destId="{3ED7C1DC-88B2-46E1-A9A7-0E2C7A118564}" srcOrd="2" destOrd="0" presId="urn:microsoft.com/office/officeart/2018/2/layout/IconVerticalSolidList"/>
    <dgm:cxn modelId="{09F7A07C-6F34-428F-A258-340F90BAB7F2}" type="presParOf" srcId="{3ED7C1DC-88B2-46E1-A9A7-0E2C7A118564}" destId="{66D52BA2-35A9-4FE0-B115-5AEAB57500A2}" srcOrd="0" destOrd="0" presId="urn:microsoft.com/office/officeart/2018/2/layout/IconVerticalSolidList"/>
    <dgm:cxn modelId="{693648F0-C479-40D6-843B-D042BD2574AA}" type="presParOf" srcId="{3ED7C1DC-88B2-46E1-A9A7-0E2C7A118564}" destId="{FF435F11-619D-4F53-9B5A-9363D0F30731}" srcOrd="1" destOrd="0" presId="urn:microsoft.com/office/officeart/2018/2/layout/IconVerticalSolidList"/>
    <dgm:cxn modelId="{BDCB5557-4399-4C8C-B196-8A7036F5365D}" type="presParOf" srcId="{3ED7C1DC-88B2-46E1-A9A7-0E2C7A118564}" destId="{D7AD7FA5-18CF-4A66-A1C9-8C22011C626D}" srcOrd="2" destOrd="0" presId="urn:microsoft.com/office/officeart/2018/2/layout/IconVerticalSolidList"/>
    <dgm:cxn modelId="{B483947C-D888-435E-9F24-77EEB0F0F749}" type="presParOf" srcId="{3ED7C1DC-88B2-46E1-A9A7-0E2C7A118564}" destId="{094E4B8F-676B-4242-898D-13163713A68B}" srcOrd="3" destOrd="0" presId="urn:microsoft.com/office/officeart/2018/2/layout/IconVerticalSolidList"/>
    <dgm:cxn modelId="{72FDC2C4-44D8-45D0-8B6C-EDB3B6B66B6A}" type="presParOf" srcId="{2FD34256-8F22-4D65-BF5C-B8A71439A37E}" destId="{55D923A8-DEBB-4156-97EF-BB3ACA2B167B}" srcOrd="3" destOrd="0" presId="urn:microsoft.com/office/officeart/2018/2/layout/IconVerticalSolidList"/>
    <dgm:cxn modelId="{3C99F143-7B83-4BF4-ADF4-07522E8C9930}" type="presParOf" srcId="{2FD34256-8F22-4D65-BF5C-B8A71439A37E}" destId="{32B8A34E-79BD-41FB-82DB-28083FCA4243}" srcOrd="4" destOrd="0" presId="urn:microsoft.com/office/officeart/2018/2/layout/IconVerticalSolidList"/>
    <dgm:cxn modelId="{DE58510F-71E8-49DC-BFED-BCDE4B5298C0}" type="presParOf" srcId="{32B8A34E-79BD-41FB-82DB-28083FCA4243}" destId="{2D38AE2D-0420-4664-9AD1-3948140119DD}" srcOrd="0" destOrd="0" presId="urn:microsoft.com/office/officeart/2018/2/layout/IconVerticalSolidList"/>
    <dgm:cxn modelId="{D5B09A83-B64A-49EB-A945-45074E551B4A}" type="presParOf" srcId="{32B8A34E-79BD-41FB-82DB-28083FCA4243}" destId="{93A2D64B-7368-404D-8735-E0D2A7A34E9D}" srcOrd="1" destOrd="0" presId="urn:microsoft.com/office/officeart/2018/2/layout/IconVerticalSolidList"/>
    <dgm:cxn modelId="{37BD4960-1170-4B6A-A659-42F292B14DE1}" type="presParOf" srcId="{32B8A34E-79BD-41FB-82DB-28083FCA4243}" destId="{29A71DF9-2FB8-433B-8808-080ADBC616BA}" srcOrd="2" destOrd="0" presId="urn:microsoft.com/office/officeart/2018/2/layout/IconVerticalSolidList"/>
    <dgm:cxn modelId="{4A84059C-2A93-4ACB-A526-9CAD737E865F}" type="presParOf" srcId="{32B8A34E-79BD-41FB-82DB-28083FCA4243}" destId="{EDDF922F-92EA-476A-8256-FCF6218A0DD3}" srcOrd="3" destOrd="0" presId="urn:microsoft.com/office/officeart/2018/2/layout/IconVerticalSolidList"/>
    <dgm:cxn modelId="{8FE07168-907E-4D6C-BCBC-44D016A98D9F}" type="presParOf" srcId="{2FD34256-8F22-4D65-BF5C-B8A71439A37E}" destId="{FDD9C6F2-C447-4C94-9B49-B539B335BD30}" srcOrd="5" destOrd="0" presId="urn:microsoft.com/office/officeart/2018/2/layout/IconVerticalSolidList"/>
    <dgm:cxn modelId="{9689FFB3-8FEB-434C-A241-8F141A88EC8F}" type="presParOf" srcId="{2FD34256-8F22-4D65-BF5C-B8A71439A37E}" destId="{E703826D-1AF9-49D2-9DD4-9927CA121F0C}" srcOrd="6" destOrd="0" presId="urn:microsoft.com/office/officeart/2018/2/layout/IconVerticalSolidList"/>
    <dgm:cxn modelId="{C48346E3-7A62-4BD1-91EF-A8F70A136A97}" type="presParOf" srcId="{E703826D-1AF9-49D2-9DD4-9927CA121F0C}" destId="{BB10FB12-1328-43F4-8B5D-BD759E8B47FA}" srcOrd="0" destOrd="0" presId="urn:microsoft.com/office/officeart/2018/2/layout/IconVerticalSolidList"/>
    <dgm:cxn modelId="{DB29A7FD-4FC7-42BD-926B-C4E588C2842C}" type="presParOf" srcId="{E703826D-1AF9-49D2-9DD4-9927CA121F0C}" destId="{DFFCDFBA-3B12-4BAB-AB2D-DD7FDB9A3F89}" srcOrd="1" destOrd="0" presId="urn:microsoft.com/office/officeart/2018/2/layout/IconVerticalSolidList"/>
    <dgm:cxn modelId="{4CF2180D-B76E-4B29-BE5B-015C8DD47CE2}" type="presParOf" srcId="{E703826D-1AF9-49D2-9DD4-9927CA121F0C}" destId="{727ADBBE-C03D-4E6D-A84B-DD6C848DF6B2}" srcOrd="2" destOrd="0" presId="urn:microsoft.com/office/officeart/2018/2/layout/IconVerticalSolidList"/>
    <dgm:cxn modelId="{56148511-0952-4CA8-B379-588F07347CCA}" type="presParOf" srcId="{E703826D-1AF9-49D2-9DD4-9927CA121F0C}" destId="{E5F7D4C4-2A52-4D96-9740-6BFA092EC8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44AD0A-80F0-41FB-8F99-021019460B8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2121556-4A80-49C8-8308-9D3B9A2C4A84}">
      <dgm:prSet/>
      <dgm:spPr/>
      <dgm:t>
        <a:bodyPr/>
        <a:lstStyle/>
        <a:p>
          <a:pPr>
            <a:lnSpc>
              <a:spcPct val="100000"/>
            </a:lnSpc>
          </a:pPr>
          <a:r>
            <a:rPr lang="en-US"/>
            <a:t>Storage space, and storage space requirements – including costs and infrastructure – can add additional staff and financial stresses to a company looking to stay in compliance.</a:t>
          </a:r>
        </a:p>
      </dgm:t>
    </dgm:pt>
    <dgm:pt modelId="{34DF8C5F-4006-42D9-B2AA-F5B754DF43E0}" type="parTrans" cxnId="{46546874-CC19-4062-B06C-1A9DBC40B000}">
      <dgm:prSet/>
      <dgm:spPr/>
      <dgm:t>
        <a:bodyPr/>
        <a:lstStyle/>
        <a:p>
          <a:endParaRPr lang="en-US"/>
        </a:p>
      </dgm:t>
    </dgm:pt>
    <dgm:pt modelId="{C0EA579D-5AA0-4F9E-9EF5-41CBA5E43003}" type="sibTrans" cxnId="{46546874-CC19-4062-B06C-1A9DBC40B000}">
      <dgm:prSet/>
      <dgm:spPr/>
      <dgm:t>
        <a:bodyPr/>
        <a:lstStyle/>
        <a:p>
          <a:endParaRPr lang="en-US"/>
        </a:p>
      </dgm:t>
    </dgm:pt>
    <dgm:pt modelId="{4CB60C03-B621-42D9-8CF3-316A69E03625}">
      <dgm:prSet/>
      <dgm:spPr/>
      <dgm:t>
        <a:bodyPr/>
        <a:lstStyle/>
        <a:p>
          <a:pPr>
            <a:lnSpc>
              <a:spcPct val="100000"/>
            </a:lnSpc>
          </a:pPr>
          <a:r>
            <a:rPr lang="en-US" dirty="0"/>
            <a:t>Look at the various state laws for record retention to determine if the agency is in compliance with the state laws. Review contracts for record retention requirements and to compare to state and federal requirements.</a:t>
          </a:r>
        </a:p>
      </dgm:t>
    </dgm:pt>
    <dgm:pt modelId="{030734E7-DAD1-45D1-ADBF-1830CAA1BB4C}" type="parTrans" cxnId="{18DF43A0-D8B2-4C95-A877-9F8EAF0ACDE4}">
      <dgm:prSet/>
      <dgm:spPr/>
      <dgm:t>
        <a:bodyPr/>
        <a:lstStyle/>
        <a:p>
          <a:endParaRPr lang="en-US"/>
        </a:p>
      </dgm:t>
    </dgm:pt>
    <dgm:pt modelId="{928C5E52-4E31-46C4-8289-FB7AC99054E6}" type="sibTrans" cxnId="{18DF43A0-D8B2-4C95-A877-9F8EAF0ACDE4}">
      <dgm:prSet/>
      <dgm:spPr/>
      <dgm:t>
        <a:bodyPr/>
        <a:lstStyle/>
        <a:p>
          <a:endParaRPr lang="en-US"/>
        </a:p>
      </dgm:t>
    </dgm:pt>
    <dgm:pt modelId="{2FD34256-8F22-4D65-BF5C-B8A71439A37E}" type="pres">
      <dgm:prSet presAssocID="{EB44AD0A-80F0-41FB-8F99-021019460B85}" presName="root" presStyleCnt="0">
        <dgm:presLayoutVars>
          <dgm:dir/>
          <dgm:resizeHandles val="exact"/>
        </dgm:presLayoutVars>
      </dgm:prSet>
      <dgm:spPr/>
    </dgm:pt>
    <dgm:pt modelId="{9CB75C84-D099-4241-9B6B-4E659D2E2F6A}" type="pres">
      <dgm:prSet presAssocID="{C2121556-4A80-49C8-8308-9D3B9A2C4A84}" presName="compNode" presStyleCnt="0"/>
      <dgm:spPr/>
    </dgm:pt>
    <dgm:pt modelId="{A8C260DB-0BE1-412A-BB78-AFDDE1CDEF1E}" type="pres">
      <dgm:prSet presAssocID="{C2121556-4A80-49C8-8308-9D3B9A2C4A84}" presName="bgRect" presStyleLbl="bgShp" presStyleIdx="0" presStyleCnt="2"/>
      <dgm:spPr>
        <a:solidFill>
          <a:schemeClr val="accent1"/>
        </a:solidFill>
      </dgm:spPr>
    </dgm:pt>
    <dgm:pt modelId="{9C00BA82-BFCA-422C-A4CD-FB6277096ACB}" type="pres">
      <dgm:prSet presAssocID="{C2121556-4A80-49C8-8308-9D3B9A2C4A8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773F9A5C-E23C-49B6-BE16-32796E8D44EC}" type="pres">
      <dgm:prSet presAssocID="{C2121556-4A80-49C8-8308-9D3B9A2C4A84}" presName="spaceRect" presStyleCnt="0"/>
      <dgm:spPr/>
    </dgm:pt>
    <dgm:pt modelId="{B0B7E853-5A70-491E-950D-BC299188B8AC}" type="pres">
      <dgm:prSet presAssocID="{C2121556-4A80-49C8-8308-9D3B9A2C4A84}" presName="parTx" presStyleLbl="revTx" presStyleIdx="0" presStyleCnt="2">
        <dgm:presLayoutVars>
          <dgm:chMax val="0"/>
          <dgm:chPref val="0"/>
        </dgm:presLayoutVars>
      </dgm:prSet>
      <dgm:spPr/>
    </dgm:pt>
    <dgm:pt modelId="{E6664663-F5B2-4C51-B556-F95E6B1106F5}" type="pres">
      <dgm:prSet presAssocID="{C0EA579D-5AA0-4F9E-9EF5-41CBA5E43003}" presName="sibTrans" presStyleCnt="0"/>
      <dgm:spPr/>
    </dgm:pt>
    <dgm:pt modelId="{E703826D-1AF9-49D2-9DD4-9927CA121F0C}" type="pres">
      <dgm:prSet presAssocID="{4CB60C03-B621-42D9-8CF3-316A69E03625}" presName="compNode" presStyleCnt="0"/>
      <dgm:spPr/>
    </dgm:pt>
    <dgm:pt modelId="{BB10FB12-1328-43F4-8B5D-BD759E8B47FA}" type="pres">
      <dgm:prSet presAssocID="{4CB60C03-B621-42D9-8CF3-316A69E03625}" presName="bgRect" presStyleLbl="bgShp" presStyleIdx="1" presStyleCnt="2"/>
      <dgm:spPr>
        <a:solidFill>
          <a:schemeClr val="accent1"/>
        </a:solidFill>
      </dgm:spPr>
    </dgm:pt>
    <dgm:pt modelId="{DFFCDFBA-3B12-4BAB-AB2D-DD7FDB9A3F89}" type="pres">
      <dgm:prSet presAssocID="{4CB60C03-B621-42D9-8CF3-316A69E0362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727ADBBE-C03D-4E6D-A84B-DD6C848DF6B2}" type="pres">
      <dgm:prSet presAssocID="{4CB60C03-B621-42D9-8CF3-316A69E03625}" presName="spaceRect" presStyleCnt="0"/>
      <dgm:spPr/>
    </dgm:pt>
    <dgm:pt modelId="{E5F7D4C4-2A52-4D96-9740-6BFA092EC829}" type="pres">
      <dgm:prSet presAssocID="{4CB60C03-B621-42D9-8CF3-316A69E03625}" presName="parTx" presStyleLbl="revTx" presStyleIdx="1" presStyleCnt="2">
        <dgm:presLayoutVars>
          <dgm:chMax val="0"/>
          <dgm:chPref val="0"/>
        </dgm:presLayoutVars>
      </dgm:prSet>
      <dgm:spPr/>
    </dgm:pt>
  </dgm:ptLst>
  <dgm:cxnLst>
    <dgm:cxn modelId="{46546874-CC19-4062-B06C-1A9DBC40B000}" srcId="{EB44AD0A-80F0-41FB-8F99-021019460B85}" destId="{C2121556-4A80-49C8-8308-9D3B9A2C4A84}" srcOrd="0" destOrd="0" parTransId="{34DF8C5F-4006-42D9-B2AA-F5B754DF43E0}" sibTransId="{C0EA579D-5AA0-4F9E-9EF5-41CBA5E43003}"/>
    <dgm:cxn modelId="{825FE77F-1FE5-43EC-8F5A-60FF7602FA74}" type="presOf" srcId="{4CB60C03-B621-42D9-8CF3-316A69E03625}" destId="{E5F7D4C4-2A52-4D96-9740-6BFA092EC829}" srcOrd="0" destOrd="0" presId="urn:microsoft.com/office/officeart/2018/2/layout/IconVerticalSolidList"/>
    <dgm:cxn modelId="{2CB6609C-5DC4-4396-A12D-268013D7886F}" type="presOf" srcId="{C2121556-4A80-49C8-8308-9D3B9A2C4A84}" destId="{B0B7E853-5A70-491E-950D-BC299188B8AC}" srcOrd="0" destOrd="0" presId="urn:microsoft.com/office/officeart/2018/2/layout/IconVerticalSolidList"/>
    <dgm:cxn modelId="{18DF43A0-D8B2-4C95-A877-9F8EAF0ACDE4}" srcId="{EB44AD0A-80F0-41FB-8F99-021019460B85}" destId="{4CB60C03-B621-42D9-8CF3-316A69E03625}" srcOrd="1" destOrd="0" parTransId="{030734E7-DAD1-45D1-ADBF-1830CAA1BB4C}" sibTransId="{928C5E52-4E31-46C4-8289-FB7AC99054E6}"/>
    <dgm:cxn modelId="{8BB5CEC2-2356-4AEC-AD46-61863926F557}" type="presOf" srcId="{EB44AD0A-80F0-41FB-8F99-021019460B85}" destId="{2FD34256-8F22-4D65-BF5C-B8A71439A37E}" srcOrd="0" destOrd="0" presId="urn:microsoft.com/office/officeart/2018/2/layout/IconVerticalSolidList"/>
    <dgm:cxn modelId="{D64DED0F-ED1A-432A-A28F-DBE63FCBD9BF}" type="presParOf" srcId="{2FD34256-8F22-4D65-BF5C-B8A71439A37E}" destId="{9CB75C84-D099-4241-9B6B-4E659D2E2F6A}" srcOrd="0" destOrd="0" presId="urn:microsoft.com/office/officeart/2018/2/layout/IconVerticalSolidList"/>
    <dgm:cxn modelId="{C901CEBE-885B-4883-85B4-287834F1B58D}" type="presParOf" srcId="{9CB75C84-D099-4241-9B6B-4E659D2E2F6A}" destId="{A8C260DB-0BE1-412A-BB78-AFDDE1CDEF1E}" srcOrd="0" destOrd="0" presId="urn:microsoft.com/office/officeart/2018/2/layout/IconVerticalSolidList"/>
    <dgm:cxn modelId="{CB23218F-E4D8-4761-9CB0-33769F130E1A}" type="presParOf" srcId="{9CB75C84-D099-4241-9B6B-4E659D2E2F6A}" destId="{9C00BA82-BFCA-422C-A4CD-FB6277096ACB}" srcOrd="1" destOrd="0" presId="urn:microsoft.com/office/officeart/2018/2/layout/IconVerticalSolidList"/>
    <dgm:cxn modelId="{CE037AFD-0506-4C1A-B4C9-62A98299DA4B}" type="presParOf" srcId="{9CB75C84-D099-4241-9B6B-4E659D2E2F6A}" destId="{773F9A5C-E23C-49B6-BE16-32796E8D44EC}" srcOrd="2" destOrd="0" presId="urn:microsoft.com/office/officeart/2018/2/layout/IconVerticalSolidList"/>
    <dgm:cxn modelId="{2698CF96-EEA3-4353-8B2A-7E4FCB455808}" type="presParOf" srcId="{9CB75C84-D099-4241-9B6B-4E659D2E2F6A}" destId="{B0B7E853-5A70-491E-950D-BC299188B8AC}" srcOrd="3" destOrd="0" presId="urn:microsoft.com/office/officeart/2018/2/layout/IconVerticalSolidList"/>
    <dgm:cxn modelId="{9071C11A-862A-416F-871A-76213A299ED0}" type="presParOf" srcId="{2FD34256-8F22-4D65-BF5C-B8A71439A37E}" destId="{E6664663-F5B2-4C51-B556-F95E6B1106F5}" srcOrd="1" destOrd="0" presId="urn:microsoft.com/office/officeart/2018/2/layout/IconVerticalSolidList"/>
    <dgm:cxn modelId="{9689FFB3-8FEB-434C-A241-8F141A88EC8F}" type="presParOf" srcId="{2FD34256-8F22-4D65-BF5C-B8A71439A37E}" destId="{E703826D-1AF9-49D2-9DD4-9927CA121F0C}" srcOrd="2" destOrd="0" presId="urn:microsoft.com/office/officeart/2018/2/layout/IconVerticalSolidList"/>
    <dgm:cxn modelId="{C48346E3-7A62-4BD1-91EF-A8F70A136A97}" type="presParOf" srcId="{E703826D-1AF9-49D2-9DD4-9927CA121F0C}" destId="{BB10FB12-1328-43F4-8B5D-BD759E8B47FA}" srcOrd="0" destOrd="0" presId="urn:microsoft.com/office/officeart/2018/2/layout/IconVerticalSolidList"/>
    <dgm:cxn modelId="{DB29A7FD-4FC7-42BD-926B-C4E588C2842C}" type="presParOf" srcId="{E703826D-1AF9-49D2-9DD4-9927CA121F0C}" destId="{DFFCDFBA-3B12-4BAB-AB2D-DD7FDB9A3F89}" srcOrd="1" destOrd="0" presId="urn:microsoft.com/office/officeart/2018/2/layout/IconVerticalSolidList"/>
    <dgm:cxn modelId="{4CF2180D-B76E-4B29-BE5B-015C8DD47CE2}" type="presParOf" srcId="{E703826D-1AF9-49D2-9DD4-9927CA121F0C}" destId="{727ADBBE-C03D-4E6D-A84B-DD6C848DF6B2}" srcOrd="2" destOrd="0" presId="urn:microsoft.com/office/officeart/2018/2/layout/IconVerticalSolidList"/>
    <dgm:cxn modelId="{56148511-0952-4CA8-B379-588F07347CCA}" type="presParOf" srcId="{E703826D-1AF9-49D2-9DD4-9927CA121F0C}" destId="{E5F7D4C4-2A52-4D96-9740-6BFA092EC8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F79C88-B8DD-45BF-BCA6-07E7B54E8A1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E3CC1A3-249A-423C-8ABD-87532C0B6211}">
      <dgm:prSet/>
      <dgm:spPr/>
      <dgm:t>
        <a:bodyPr/>
        <a:lstStyle/>
        <a:p>
          <a:r>
            <a:rPr lang="en-US"/>
            <a:t>“Time-barred debt” is an improper term. Only rarely is a “debt” extinguished by the operation of an SOL. In many states, the SOL does not extinguish the debt. Moreover, the SOL expiration does not necessarily prohibit the filing of a PROOF OF CLAIM in bankruptcy. An alternate term could be “Frivolous Legal Action by Operation of Statute of Limitation.”</a:t>
          </a:r>
        </a:p>
      </dgm:t>
    </dgm:pt>
    <dgm:pt modelId="{A6AF9E5C-90E0-48F1-B34C-2D5445CAFC21}" type="parTrans" cxnId="{047191F4-AAEF-49F1-A945-4731075BE4C5}">
      <dgm:prSet/>
      <dgm:spPr/>
      <dgm:t>
        <a:bodyPr/>
        <a:lstStyle/>
        <a:p>
          <a:endParaRPr lang="en-US"/>
        </a:p>
      </dgm:t>
    </dgm:pt>
    <dgm:pt modelId="{5F88E3C2-B6ED-4A07-A740-C0A314D33090}" type="sibTrans" cxnId="{047191F4-AAEF-49F1-A945-4731075BE4C5}">
      <dgm:prSet/>
      <dgm:spPr/>
      <dgm:t>
        <a:bodyPr/>
        <a:lstStyle/>
        <a:p>
          <a:endParaRPr lang="en-US"/>
        </a:p>
      </dgm:t>
    </dgm:pt>
    <dgm:pt modelId="{DFD5D7DD-C265-4053-A52F-B6FFF3AEAAAA}">
      <dgm:prSet/>
      <dgm:spPr/>
      <dgm:t>
        <a:bodyPr/>
        <a:lstStyle/>
        <a:p>
          <a:r>
            <a:rPr lang="en-US"/>
            <a:t>There are six states that already require certain written state disclosures when sending letters on out of stat debt. Adding a federal requirement may confuse the least sophisticated consumer, especially if one or the other is more or less stringent than the other.</a:t>
          </a:r>
        </a:p>
      </dgm:t>
    </dgm:pt>
    <dgm:pt modelId="{40E1EB89-100C-4218-9218-41F7B06FBFEC}" type="parTrans" cxnId="{B2FDB3DE-055E-459A-8C48-D8A16FBE446A}">
      <dgm:prSet/>
      <dgm:spPr/>
      <dgm:t>
        <a:bodyPr/>
        <a:lstStyle/>
        <a:p>
          <a:endParaRPr lang="en-US"/>
        </a:p>
      </dgm:t>
    </dgm:pt>
    <dgm:pt modelId="{14D7EB0C-81AA-41BE-A40B-8954C304C215}" type="sibTrans" cxnId="{B2FDB3DE-055E-459A-8C48-D8A16FBE446A}">
      <dgm:prSet/>
      <dgm:spPr/>
      <dgm:t>
        <a:bodyPr/>
        <a:lstStyle/>
        <a:p>
          <a:endParaRPr lang="en-US"/>
        </a:p>
      </dgm:t>
    </dgm:pt>
    <dgm:pt modelId="{F4A10F09-4E25-4B76-99F0-2713CD3E46E2}">
      <dgm:prSet/>
      <dgm:spPr/>
      <dgm:t>
        <a:bodyPr/>
        <a:lstStyle/>
        <a:p>
          <a:r>
            <a:rPr lang="en-US"/>
            <a:t>“Should know” is sure to cause a great deal of litigation.  Could we provide a safe harbor in the form of procedures that must be followed to determine whether a firm should have known? (Would help with Regulatory Flexibility Act (page 422))</a:t>
          </a:r>
        </a:p>
      </dgm:t>
    </dgm:pt>
    <dgm:pt modelId="{917D129A-1A18-4317-957F-D7D961F00468}" type="parTrans" cxnId="{133E2E62-6D4E-4233-AB5D-8052C7EBCCB8}">
      <dgm:prSet/>
      <dgm:spPr/>
      <dgm:t>
        <a:bodyPr/>
        <a:lstStyle/>
        <a:p>
          <a:endParaRPr lang="en-US"/>
        </a:p>
      </dgm:t>
    </dgm:pt>
    <dgm:pt modelId="{27129B11-ADB6-4E5F-B892-FBB953CAF3D8}" type="sibTrans" cxnId="{133E2E62-6D4E-4233-AB5D-8052C7EBCCB8}">
      <dgm:prSet/>
      <dgm:spPr/>
      <dgm:t>
        <a:bodyPr/>
        <a:lstStyle/>
        <a:p>
          <a:endParaRPr lang="en-US"/>
        </a:p>
      </dgm:t>
    </dgm:pt>
    <dgm:pt modelId="{2043C5C9-0216-4AA9-8CD2-B0AD40E32B8B}" type="pres">
      <dgm:prSet presAssocID="{FEF79C88-B8DD-45BF-BCA6-07E7B54E8A18}" presName="root" presStyleCnt="0">
        <dgm:presLayoutVars>
          <dgm:dir/>
          <dgm:resizeHandles val="exact"/>
        </dgm:presLayoutVars>
      </dgm:prSet>
      <dgm:spPr/>
    </dgm:pt>
    <dgm:pt modelId="{DABE1124-CD62-4050-99B0-914C12D3CE66}" type="pres">
      <dgm:prSet presAssocID="{FE3CC1A3-249A-423C-8ABD-87532C0B6211}" presName="compNode" presStyleCnt="0"/>
      <dgm:spPr/>
    </dgm:pt>
    <dgm:pt modelId="{1CAF1F19-B99F-4861-A5C3-450D2D38FF34}" type="pres">
      <dgm:prSet presAssocID="{FE3CC1A3-249A-423C-8ABD-87532C0B6211}" presName="bgRect" presStyleLbl="bgShp" presStyleIdx="0" presStyleCnt="3"/>
      <dgm:spPr>
        <a:solidFill>
          <a:schemeClr val="accent1"/>
        </a:solidFill>
      </dgm:spPr>
    </dgm:pt>
    <dgm:pt modelId="{67C9FF11-42A7-41A0-97F9-9ED039CE98A5}" type="pres">
      <dgm:prSet presAssocID="{FE3CC1A3-249A-423C-8ABD-87532C0B621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ourglass"/>
        </a:ext>
      </dgm:extLst>
    </dgm:pt>
    <dgm:pt modelId="{25EA454D-0BC5-4688-9ABD-F13AA35D2854}" type="pres">
      <dgm:prSet presAssocID="{FE3CC1A3-249A-423C-8ABD-87532C0B6211}" presName="spaceRect" presStyleCnt="0"/>
      <dgm:spPr/>
    </dgm:pt>
    <dgm:pt modelId="{1791D6AA-61F7-453B-B022-D9A11D73ECA3}" type="pres">
      <dgm:prSet presAssocID="{FE3CC1A3-249A-423C-8ABD-87532C0B6211}" presName="parTx" presStyleLbl="revTx" presStyleIdx="0" presStyleCnt="3">
        <dgm:presLayoutVars>
          <dgm:chMax val="0"/>
          <dgm:chPref val="0"/>
        </dgm:presLayoutVars>
      </dgm:prSet>
      <dgm:spPr/>
    </dgm:pt>
    <dgm:pt modelId="{E4696201-D249-41AB-8B91-AF1CABC172BE}" type="pres">
      <dgm:prSet presAssocID="{5F88E3C2-B6ED-4A07-A740-C0A314D33090}" presName="sibTrans" presStyleCnt="0"/>
      <dgm:spPr/>
    </dgm:pt>
    <dgm:pt modelId="{5B4B20C8-1E3F-449D-B820-268C3846A464}" type="pres">
      <dgm:prSet presAssocID="{DFD5D7DD-C265-4053-A52F-B6FFF3AEAAAA}" presName="compNode" presStyleCnt="0"/>
      <dgm:spPr/>
    </dgm:pt>
    <dgm:pt modelId="{3D983882-7A0D-401F-BB23-1D02583A2557}" type="pres">
      <dgm:prSet presAssocID="{DFD5D7DD-C265-4053-A52F-B6FFF3AEAAAA}" presName="bgRect" presStyleLbl="bgShp" presStyleIdx="1" presStyleCnt="3"/>
      <dgm:spPr>
        <a:solidFill>
          <a:schemeClr val="accent1"/>
        </a:solidFill>
      </dgm:spPr>
    </dgm:pt>
    <dgm:pt modelId="{F6712889-8B30-44E1-BBAA-D1E4A641264D}" type="pres">
      <dgm:prSet presAssocID="{DFD5D7DD-C265-4053-A52F-B6FFF3AEAAA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255CD15E-C3BB-4C5B-8C96-0BBA60CF3BA1}" type="pres">
      <dgm:prSet presAssocID="{DFD5D7DD-C265-4053-A52F-B6FFF3AEAAAA}" presName="spaceRect" presStyleCnt="0"/>
      <dgm:spPr/>
    </dgm:pt>
    <dgm:pt modelId="{7144BB65-3D24-4854-A858-0A1D3C0714FB}" type="pres">
      <dgm:prSet presAssocID="{DFD5D7DD-C265-4053-A52F-B6FFF3AEAAAA}" presName="parTx" presStyleLbl="revTx" presStyleIdx="1" presStyleCnt="3">
        <dgm:presLayoutVars>
          <dgm:chMax val="0"/>
          <dgm:chPref val="0"/>
        </dgm:presLayoutVars>
      </dgm:prSet>
      <dgm:spPr/>
    </dgm:pt>
    <dgm:pt modelId="{219E749D-C877-4548-BB6A-ACBB8F81DECC}" type="pres">
      <dgm:prSet presAssocID="{14D7EB0C-81AA-41BE-A40B-8954C304C215}" presName="sibTrans" presStyleCnt="0"/>
      <dgm:spPr/>
    </dgm:pt>
    <dgm:pt modelId="{E7BB9FA6-43F0-4A27-B6C4-F2040537E18C}" type="pres">
      <dgm:prSet presAssocID="{F4A10F09-4E25-4B76-99F0-2713CD3E46E2}" presName="compNode" presStyleCnt="0"/>
      <dgm:spPr/>
    </dgm:pt>
    <dgm:pt modelId="{C4BDFA23-FC48-4FFB-97A2-EFBF2D4AABE2}" type="pres">
      <dgm:prSet presAssocID="{F4A10F09-4E25-4B76-99F0-2713CD3E46E2}" presName="bgRect" presStyleLbl="bgShp" presStyleIdx="2" presStyleCnt="3"/>
      <dgm:spPr>
        <a:solidFill>
          <a:schemeClr val="accent1"/>
        </a:solidFill>
      </dgm:spPr>
    </dgm:pt>
    <dgm:pt modelId="{DADF8E06-A173-498E-9540-87243C5BFD69}" type="pres">
      <dgm:prSet presAssocID="{F4A10F09-4E25-4B76-99F0-2713CD3E46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4E7ACB02-E016-4193-935A-FCB524B13D4A}" type="pres">
      <dgm:prSet presAssocID="{F4A10F09-4E25-4B76-99F0-2713CD3E46E2}" presName="spaceRect" presStyleCnt="0"/>
      <dgm:spPr/>
    </dgm:pt>
    <dgm:pt modelId="{6574EDA8-D088-4553-8A91-3F0D79EE4F20}" type="pres">
      <dgm:prSet presAssocID="{F4A10F09-4E25-4B76-99F0-2713CD3E46E2}" presName="parTx" presStyleLbl="revTx" presStyleIdx="2" presStyleCnt="3">
        <dgm:presLayoutVars>
          <dgm:chMax val="0"/>
          <dgm:chPref val="0"/>
        </dgm:presLayoutVars>
      </dgm:prSet>
      <dgm:spPr/>
    </dgm:pt>
  </dgm:ptLst>
  <dgm:cxnLst>
    <dgm:cxn modelId="{FAD5AD06-40F8-4196-BEB1-4A7A7450641F}" type="presOf" srcId="{FEF79C88-B8DD-45BF-BCA6-07E7B54E8A18}" destId="{2043C5C9-0216-4AA9-8CD2-B0AD40E32B8B}" srcOrd="0" destOrd="0" presId="urn:microsoft.com/office/officeart/2018/2/layout/IconVerticalSolidList"/>
    <dgm:cxn modelId="{133E2E62-6D4E-4233-AB5D-8052C7EBCCB8}" srcId="{FEF79C88-B8DD-45BF-BCA6-07E7B54E8A18}" destId="{F4A10F09-4E25-4B76-99F0-2713CD3E46E2}" srcOrd="2" destOrd="0" parTransId="{917D129A-1A18-4317-957F-D7D961F00468}" sibTransId="{27129B11-ADB6-4E5F-B892-FBB953CAF3D8}"/>
    <dgm:cxn modelId="{A7F33770-660F-4243-A2CF-AF7E5D5F9AC9}" type="presOf" srcId="{F4A10F09-4E25-4B76-99F0-2713CD3E46E2}" destId="{6574EDA8-D088-4553-8A91-3F0D79EE4F20}" srcOrd="0" destOrd="0" presId="urn:microsoft.com/office/officeart/2018/2/layout/IconVerticalSolidList"/>
    <dgm:cxn modelId="{B2FDB3DE-055E-459A-8C48-D8A16FBE446A}" srcId="{FEF79C88-B8DD-45BF-BCA6-07E7B54E8A18}" destId="{DFD5D7DD-C265-4053-A52F-B6FFF3AEAAAA}" srcOrd="1" destOrd="0" parTransId="{40E1EB89-100C-4218-9218-41F7B06FBFEC}" sibTransId="{14D7EB0C-81AA-41BE-A40B-8954C304C215}"/>
    <dgm:cxn modelId="{F12343F1-3CC8-4362-91C6-869F8F2E729E}" type="presOf" srcId="{DFD5D7DD-C265-4053-A52F-B6FFF3AEAAAA}" destId="{7144BB65-3D24-4854-A858-0A1D3C0714FB}" srcOrd="0" destOrd="0" presId="urn:microsoft.com/office/officeart/2018/2/layout/IconVerticalSolidList"/>
    <dgm:cxn modelId="{047191F4-AAEF-49F1-A945-4731075BE4C5}" srcId="{FEF79C88-B8DD-45BF-BCA6-07E7B54E8A18}" destId="{FE3CC1A3-249A-423C-8ABD-87532C0B6211}" srcOrd="0" destOrd="0" parTransId="{A6AF9E5C-90E0-48F1-B34C-2D5445CAFC21}" sibTransId="{5F88E3C2-B6ED-4A07-A740-C0A314D33090}"/>
    <dgm:cxn modelId="{C66947FD-FFD6-4B45-9119-5135AC2329C9}" type="presOf" srcId="{FE3CC1A3-249A-423C-8ABD-87532C0B6211}" destId="{1791D6AA-61F7-453B-B022-D9A11D73ECA3}" srcOrd="0" destOrd="0" presId="urn:microsoft.com/office/officeart/2018/2/layout/IconVerticalSolidList"/>
    <dgm:cxn modelId="{B9BE03BB-1099-43E2-95FE-A4CAE53D829B}" type="presParOf" srcId="{2043C5C9-0216-4AA9-8CD2-B0AD40E32B8B}" destId="{DABE1124-CD62-4050-99B0-914C12D3CE66}" srcOrd="0" destOrd="0" presId="urn:microsoft.com/office/officeart/2018/2/layout/IconVerticalSolidList"/>
    <dgm:cxn modelId="{C1F82621-6F17-46D4-9515-0F4E579F6357}" type="presParOf" srcId="{DABE1124-CD62-4050-99B0-914C12D3CE66}" destId="{1CAF1F19-B99F-4861-A5C3-450D2D38FF34}" srcOrd="0" destOrd="0" presId="urn:microsoft.com/office/officeart/2018/2/layout/IconVerticalSolidList"/>
    <dgm:cxn modelId="{F584C38B-FC33-4E07-94B4-38544A203C50}" type="presParOf" srcId="{DABE1124-CD62-4050-99B0-914C12D3CE66}" destId="{67C9FF11-42A7-41A0-97F9-9ED039CE98A5}" srcOrd="1" destOrd="0" presId="urn:microsoft.com/office/officeart/2018/2/layout/IconVerticalSolidList"/>
    <dgm:cxn modelId="{0479EEA3-CC9B-47FD-ACD7-328B2807873E}" type="presParOf" srcId="{DABE1124-CD62-4050-99B0-914C12D3CE66}" destId="{25EA454D-0BC5-4688-9ABD-F13AA35D2854}" srcOrd="2" destOrd="0" presId="urn:microsoft.com/office/officeart/2018/2/layout/IconVerticalSolidList"/>
    <dgm:cxn modelId="{E689F9BD-D40A-4FAB-8641-A717351BE5E9}" type="presParOf" srcId="{DABE1124-CD62-4050-99B0-914C12D3CE66}" destId="{1791D6AA-61F7-453B-B022-D9A11D73ECA3}" srcOrd="3" destOrd="0" presId="urn:microsoft.com/office/officeart/2018/2/layout/IconVerticalSolidList"/>
    <dgm:cxn modelId="{7110E916-4FCA-48B5-BDA7-212C715851E3}" type="presParOf" srcId="{2043C5C9-0216-4AA9-8CD2-B0AD40E32B8B}" destId="{E4696201-D249-41AB-8B91-AF1CABC172BE}" srcOrd="1" destOrd="0" presId="urn:microsoft.com/office/officeart/2018/2/layout/IconVerticalSolidList"/>
    <dgm:cxn modelId="{7D03E7B7-4BF3-46E2-9324-44BCF21B4C25}" type="presParOf" srcId="{2043C5C9-0216-4AA9-8CD2-B0AD40E32B8B}" destId="{5B4B20C8-1E3F-449D-B820-268C3846A464}" srcOrd="2" destOrd="0" presId="urn:microsoft.com/office/officeart/2018/2/layout/IconVerticalSolidList"/>
    <dgm:cxn modelId="{848207FD-BFFE-4078-B968-604047059C3A}" type="presParOf" srcId="{5B4B20C8-1E3F-449D-B820-268C3846A464}" destId="{3D983882-7A0D-401F-BB23-1D02583A2557}" srcOrd="0" destOrd="0" presId="urn:microsoft.com/office/officeart/2018/2/layout/IconVerticalSolidList"/>
    <dgm:cxn modelId="{422CACC2-B6AB-4896-BEAC-D83829A907A4}" type="presParOf" srcId="{5B4B20C8-1E3F-449D-B820-268C3846A464}" destId="{F6712889-8B30-44E1-BBAA-D1E4A641264D}" srcOrd="1" destOrd="0" presId="urn:microsoft.com/office/officeart/2018/2/layout/IconVerticalSolidList"/>
    <dgm:cxn modelId="{CBAFF47A-1D9B-4522-90A3-E206C45AFB0E}" type="presParOf" srcId="{5B4B20C8-1E3F-449D-B820-268C3846A464}" destId="{255CD15E-C3BB-4C5B-8C96-0BBA60CF3BA1}" srcOrd="2" destOrd="0" presId="urn:microsoft.com/office/officeart/2018/2/layout/IconVerticalSolidList"/>
    <dgm:cxn modelId="{E19F660F-A50B-44B2-AB3B-45A0FFDA41A4}" type="presParOf" srcId="{5B4B20C8-1E3F-449D-B820-268C3846A464}" destId="{7144BB65-3D24-4854-A858-0A1D3C0714FB}" srcOrd="3" destOrd="0" presId="urn:microsoft.com/office/officeart/2018/2/layout/IconVerticalSolidList"/>
    <dgm:cxn modelId="{FEFB7AF8-A5F3-4116-8E6E-936792728C8B}" type="presParOf" srcId="{2043C5C9-0216-4AA9-8CD2-B0AD40E32B8B}" destId="{219E749D-C877-4548-BB6A-ACBB8F81DECC}" srcOrd="3" destOrd="0" presId="urn:microsoft.com/office/officeart/2018/2/layout/IconVerticalSolidList"/>
    <dgm:cxn modelId="{F3CAF87A-005D-4569-8136-5CAD09F9845C}" type="presParOf" srcId="{2043C5C9-0216-4AA9-8CD2-B0AD40E32B8B}" destId="{E7BB9FA6-43F0-4A27-B6C4-F2040537E18C}" srcOrd="4" destOrd="0" presId="urn:microsoft.com/office/officeart/2018/2/layout/IconVerticalSolidList"/>
    <dgm:cxn modelId="{4AB9D7EF-6F01-4C0C-B698-C618A8561EB9}" type="presParOf" srcId="{E7BB9FA6-43F0-4A27-B6C4-F2040537E18C}" destId="{C4BDFA23-FC48-4FFB-97A2-EFBF2D4AABE2}" srcOrd="0" destOrd="0" presId="urn:microsoft.com/office/officeart/2018/2/layout/IconVerticalSolidList"/>
    <dgm:cxn modelId="{F66316D3-40CD-4E1E-A075-D6610F1A39FE}" type="presParOf" srcId="{E7BB9FA6-43F0-4A27-B6C4-F2040537E18C}" destId="{DADF8E06-A173-498E-9540-87243C5BFD69}" srcOrd="1" destOrd="0" presId="urn:microsoft.com/office/officeart/2018/2/layout/IconVerticalSolidList"/>
    <dgm:cxn modelId="{00519028-B379-4BD6-849F-D7878BA0E88D}" type="presParOf" srcId="{E7BB9FA6-43F0-4A27-B6C4-F2040537E18C}" destId="{4E7ACB02-E016-4193-935A-FCB524B13D4A}" srcOrd="2" destOrd="0" presId="urn:microsoft.com/office/officeart/2018/2/layout/IconVerticalSolidList"/>
    <dgm:cxn modelId="{E3A7033A-26FF-44D2-ACE8-6A550321F580}" type="presParOf" srcId="{E7BB9FA6-43F0-4A27-B6C4-F2040537E18C}" destId="{6574EDA8-D088-4553-8A91-3F0D79EE4F2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105F16-49DB-4A88-8D4D-CD9485B1ED7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4009F8F-939D-43CA-AA9D-0AEE93971C01}">
      <dgm:prSet/>
      <dgm:spPr/>
      <dgm:t>
        <a:bodyPr/>
        <a:lstStyle/>
        <a:p>
          <a:r>
            <a:rPr lang="en-US" dirty="0">
              <a:solidFill>
                <a:schemeClr val="bg1"/>
              </a:solidFill>
            </a:rPr>
            <a:t>Determine what is required vs. what is optional for validation notices.</a:t>
          </a:r>
        </a:p>
      </dgm:t>
    </dgm:pt>
    <dgm:pt modelId="{922C524E-4653-4682-8A01-E6351D80240E}" type="parTrans" cxnId="{1093388F-AB0B-43A3-AA53-FDD064AA54C7}">
      <dgm:prSet/>
      <dgm:spPr/>
      <dgm:t>
        <a:bodyPr/>
        <a:lstStyle/>
        <a:p>
          <a:endParaRPr lang="en-US"/>
        </a:p>
      </dgm:t>
    </dgm:pt>
    <dgm:pt modelId="{93CEC2AA-B5EA-4411-9AB1-6A14565E7804}" type="sibTrans" cxnId="{1093388F-AB0B-43A3-AA53-FDD064AA54C7}">
      <dgm:prSet/>
      <dgm:spPr/>
      <dgm:t>
        <a:bodyPr/>
        <a:lstStyle/>
        <a:p>
          <a:endParaRPr lang="en-US"/>
        </a:p>
      </dgm:t>
    </dgm:pt>
    <dgm:pt modelId="{353D2D02-C2B4-4BF6-86C1-4637D26FC3EF}">
      <dgm:prSet/>
      <dgm:spPr/>
      <dgm:t>
        <a:bodyPr/>
        <a:lstStyle/>
        <a:p>
          <a:r>
            <a:rPr lang="en-US" dirty="0">
              <a:solidFill>
                <a:schemeClr val="bg1"/>
              </a:solidFill>
            </a:rPr>
            <a:t>State-specific text requirements might differ from the federal requirements.</a:t>
          </a:r>
        </a:p>
      </dgm:t>
    </dgm:pt>
    <dgm:pt modelId="{00347933-16E6-4588-A860-0EDA64CF6C05}" type="parTrans" cxnId="{1142332C-2EF2-402D-BC9F-B416AC2B7A28}">
      <dgm:prSet/>
      <dgm:spPr/>
      <dgm:t>
        <a:bodyPr/>
        <a:lstStyle/>
        <a:p>
          <a:endParaRPr lang="en-US"/>
        </a:p>
      </dgm:t>
    </dgm:pt>
    <dgm:pt modelId="{A5A03D29-0BED-4ED7-8760-DC5710D7E901}" type="sibTrans" cxnId="{1142332C-2EF2-402D-BC9F-B416AC2B7A28}">
      <dgm:prSet/>
      <dgm:spPr/>
      <dgm:t>
        <a:bodyPr/>
        <a:lstStyle/>
        <a:p>
          <a:endParaRPr lang="en-US"/>
        </a:p>
      </dgm:t>
    </dgm:pt>
    <dgm:pt modelId="{5DF2D9D6-FE63-421A-818E-FD586C513642}">
      <dgm:prSet/>
      <dgm:spPr/>
      <dgm:t>
        <a:bodyPr/>
        <a:lstStyle/>
        <a:p>
          <a:r>
            <a:rPr lang="en-US" dirty="0">
              <a:solidFill>
                <a:schemeClr val="bg1"/>
              </a:solidFill>
            </a:rPr>
            <a:t>How are we to interpret “Clear &amp; Conspicuous”?</a:t>
          </a:r>
        </a:p>
      </dgm:t>
    </dgm:pt>
    <dgm:pt modelId="{D7E1454D-DB23-4FF2-A783-7E6802C870AD}" type="parTrans" cxnId="{578FF44B-0601-49A1-869C-D436BED32A87}">
      <dgm:prSet/>
      <dgm:spPr/>
      <dgm:t>
        <a:bodyPr/>
        <a:lstStyle/>
        <a:p>
          <a:endParaRPr lang="en-US"/>
        </a:p>
      </dgm:t>
    </dgm:pt>
    <dgm:pt modelId="{7DBE53F0-53D5-4878-9BAA-55F70C78D1D9}" type="sibTrans" cxnId="{578FF44B-0601-49A1-869C-D436BED32A87}">
      <dgm:prSet/>
      <dgm:spPr/>
      <dgm:t>
        <a:bodyPr/>
        <a:lstStyle/>
        <a:p>
          <a:endParaRPr lang="en-US"/>
        </a:p>
      </dgm:t>
    </dgm:pt>
    <dgm:pt modelId="{73A61BC4-121B-4B40-8326-4A92C83DD951}">
      <dgm:prSet/>
      <dgm:spPr/>
      <dgm:t>
        <a:bodyPr/>
        <a:lstStyle/>
        <a:p>
          <a:r>
            <a:rPr lang="en-US">
              <a:solidFill>
                <a:schemeClr val="bg1"/>
              </a:solidFill>
            </a:rPr>
            <a:t>Readily understandable</a:t>
          </a:r>
        </a:p>
      </dgm:t>
    </dgm:pt>
    <dgm:pt modelId="{239B751F-5ECE-499D-BEE4-66ACC2EFC8D4}" type="parTrans" cxnId="{A1EF5E59-E008-468C-A864-B67171C5CD99}">
      <dgm:prSet/>
      <dgm:spPr/>
      <dgm:t>
        <a:bodyPr/>
        <a:lstStyle/>
        <a:p>
          <a:endParaRPr lang="en-US"/>
        </a:p>
      </dgm:t>
    </dgm:pt>
    <dgm:pt modelId="{BB9949E9-11BF-4692-993B-34C2BBD0420A}" type="sibTrans" cxnId="{A1EF5E59-E008-468C-A864-B67171C5CD99}">
      <dgm:prSet/>
      <dgm:spPr/>
      <dgm:t>
        <a:bodyPr/>
        <a:lstStyle/>
        <a:p>
          <a:endParaRPr lang="en-US"/>
        </a:p>
      </dgm:t>
    </dgm:pt>
    <dgm:pt modelId="{E93D480C-20E2-43F7-9C26-EA368BBB59B3}">
      <dgm:prSet/>
      <dgm:spPr/>
      <dgm:t>
        <a:bodyPr/>
        <a:lstStyle/>
        <a:p>
          <a:r>
            <a:rPr lang="en-US" dirty="0">
              <a:solidFill>
                <a:schemeClr val="bg1"/>
              </a:solidFill>
            </a:rPr>
            <a:t>Written/Electronic: Noticeable location and type-size</a:t>
          </a:r>
        </a:p>
      </dgm:t>
    </dgm:pt>
    <dgm:pt modelId="{D6821A95-2974-4054-B667-9F1D9B04552E}" type="parTrans" cxnId="{ECBA5A45-1ABC-40BB-8333-8B46A8C953E2}">
      <dgm:prSet/>
      <dgm:spPr/>
      <dgm:t>
        <a:bodyPr/>
        <a:lstStyle/>
        <a:p>
          <a:endParaRPr lang="en-US"/>
        </a:p>
      </dgm:t>
    </dgm:pt>
    <dgm:pt modelId="{390F8CC1-A0CF-4560-8996-BB99DBA3B054}" type="sibTrans" cxnId="{ECBA5A45-1ABC-40BB-8333-8B46A8C953E2}">
      <dgm:prSet/>
      <dgm:spPr/>
      <dgm:t>
        <a:bodyPr/>
        <a:lstStyle/>
        <a:p>
          <a:endParaRPr lang="en-US"/>
        </a:p>
      </dgm:t>
    </dgm:pt>
    <dgm:pt modelId="{7E70C0AD-D699-4425-ADC5-AFF6DBEF3017}">
      <dgm:prSet/>
      <dgm:spPr/>
      <dgm:t>
        <a:bodyPr/>
        <a:lstStyle/>
        <a:p>
          <a:r>
            <a:rPr lang="en-US" dirty="0">
              <a:solidFill>
                <a:schemeClr val="bg1"/>
              </a:solidFill>
            </a:rPr>
            <a:t>Verbal: Volume and speed sufficient to hear/comprehend</a:t>
          </a:r>
        </a:p>
      </dgm:t>
    </dgm:pt>
    <dgm:pt modelId="{8E610713-027E-4B1D-9143-74EE67557D99}" type="parTrans" cxnId="{819D3A74-C71A-4294-B537-AAC814974D8D}">
      <dgm:prSet/>
      <dgm:spPr/>
      <dgm:t>
        <a:bodyPr/>
        <a:lstStyle/>
        <a:p>
          <a:endParaRPr lang="en-US"/>
        </a:p>
      </dgm:t>
    </dgm:pt>
    <dgm:pt modelId="{BE60E10E-0F7A-44B8-8BD9-DB9F3A7B3FE4}" type="sibTrans" cxnId="{819D3A74-C71A-4294-B537-AAC814974D8D}">
      <dgm:prSet/>
      <dgm:spPr/>
      <dgm:t>
        <a:bodyPr/>
        <a:lstStyle/>
        <a:p>
          <a:endParaRPr lang="en-US"/>
        </a:p>
      </dgm:t>
    </dgm:pt>
    <dgm:pt modelId="{A958A46F-19A9-44BE-B29D-80814EAB9380}">
      <dgm:prSet/>
      <dgm:spPr/>
      <dgm:t>
        <a:bodyPr/>
        <a:lstStyle/>
        <a:p>
          <a:r>
            <a:rPr lang="en-US" dirty="0">
              <a:solidFill>
                <a:schemeClr val="bg1"/>
              </a:solidFill>
            </a:rPr>
            <a:t>Include the date on which the validation period ends.</a:t>
          </a:r>
        </a:p>
      </dgm:t>
    </dgm:pt>
    <dgm:pt modelId="{D6E9CCBC-7936-4D94-8973-DB3A805FB409}" type="parTrans" cxnId="{FDF41750-20FF-44DF-9113-473E48429504}">
      <dgm:prSet/>
      <dgm:spPr/>
      <dgm:t>
        <a:bodyPr/>
        <a:lstStyle/>
        <a:p>
          <a:endParaRPr lang="en-US"/>
        </a:p>
      </dgm:t>
    </dgm:pt>
    <dgm:pt modelId="{AF4EA6C5-8E3B-45BF-BECC-CF5E8467E0BE}" type="sibTrans" cxnId="{FDF41750-20FF-44DF-9113-473E48429504}">
      <dgm:prSet/>
      <dgm:spPr/>
      <dgm:t>
        <a:bodyPr/>
        <a:lstStyle/>
        <a:p>
          <a:endParaRPr lang="en-US"/>
        </a:p>
      </dgm:t>
    </dgm:pt>
    <dgm:pt modelId="{5182CD4D-6094-479E-85A8-B0DC0C6E75BE}">
      <dgm:prSet/>
      <dgm:spPr/>
      <dgm:t>
        <a:bodyPr/>
        <a:lstStyle/>
        <a:p>
          <a:r>
            <a:rPr lang="en-US" dirty="0">
              <a:solidFill>
                <a:schemeClr val="bg1"/>
              </a:solidFill>
            </a:rPr>
            <a:t>Tear-off portion of letter with disputing options.</a:t>
          </a:r>
        </a:p>
      </dgm:t>
    </dgm:pt>
    <dgm:pt modelId="{60A4B5B4-2451-4367-8A27-50A97899730B}" type="parTrans" cxnId="{31BB55AA-D7C4-4995-A6B4-3D1349ED7720}">
      <dgm:prSet/>
      <dgm:spPr/>
      <dgm:t>
        <a:bodyPr/>
        <a:lstStyle/>
        <a:p>
          <a:endParaRPr lang="en-US"/>
        </a:p>
      </dgm:t>
    </dgm:pt>
    <dgm:pt modelId="{89A6E31F-29D7-437D-A2CC-8E63E104CB83}" type="sibTrans" cxnId="{31BB55AA-D7C4-4995-A6B4-3D1349ED7720}">
      <dgm:prSet/>
      <dgm:spPr/>
      <dgm:t>
        <a:bodyPr/>
        <a:lstStyle/>
        <a:p>
          <a:endParaRPr lang="en-US"/>
        </a:p>
      </dgm:t>
    </dgm:pt>
    <dgm:pt modelId="{6053775A-2862-4A77-823A-EDDD6ECC263D}" type="pres">
      <dgm:prSet presAssocID="{CA105F16-49DB-4A88-8D4D-CD9485B1ED73}" presName="root" presStyleCnt="0">
        <dgm:presLayoutVars>
          <dgm:dir/>
          <dgm:resizeHandles val="exact"/>
        </dgm:presLayoutVars>
      </dgm:prSet>
      <dgm:spPr/>
    </dgm:pt>
    <dgm:pt modelId="{4FA6D7BA-C5FF-41E5-8EE9-98C12AF20A23}" type="pres">
      <dgm:prSet presAssocID="{14009F8F-939D-43CA-AA9D-0AEE93971C01}" presName="compNode" presStyleCnt="0"/>
      <dgm:spPr/>
    </dgm:pt>
    <dgm:pt modelId="{12714B88-E13C-48E6-AB45-55CECE331DB6}" type="pres">
      <dgm:prSet presAssocID="{14009F8F-939D-43CA-AA9D-0AEE93971C01}" presName="bgRect" presStyleLbl="bgShp" presStyleIdx="0" presStyleCnt="5"/>
      <dgm:spPr>
        <a:solidFill>
          <a:schemeClr val="accent1"/>
        </a:solidFill>
      </dgm:spPr>
    </dgm:pt>
    <dgm:pt modelId="{577DA4EE-8574-4102-946C-BFDD7E9B9821}" type="pres">
      <dgm:prSet presAssocID="{14009F8F-939D-43CA-AA9D-0AEE93971C0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12E38406-B13E-4DE6-A396-78B4283FA249}" type="pres">
      <dgm:prSet presAssocID="{14009F8F-939D-43CA-AA9D-0AEE93971C01}" presName="spaceRect" presStyleCnt="0"/>
      <dgm:spPr/>
    </dgm:pt>
    <dgm:pt modelId="{5A8916EC-1B31-4316-8E1D-AEE6927EC87F}" type="pres">
      <dgm:prSet presAssocID="{14009F8F-939D-43CA-AA9D-0AEE93971C01}" presName="parTx" presStyleLbl="revTx" presStyleIdx="0" presStyleCnt="6">
        <dgm:presLayoutVars>
          <dgm:chMax val="0"/>
          <dgm:chPref val="0"/>
        </dgm:presLayoutVars>
      </dgm:prSet>
      <dgm:spPr/>
    </dgm:pt>
    <dgm:pt modelId="{650A98EB-5EE9-41D2-9C24-A8000E5AD580}" type="pres">
      <dgm:prSet presAssocID="{93CEC2AA-B5EA-4411-9AB1-6A14565E7804}" presName="sibTrans" presStyleCnt="0"/>
      <dgm:spPr/>
    </dgm:pt>
    <dgm:pt modelId="{B072BEF3-CB70-4970-85C8-AD31577E6F21}" type="pres">
      <dgm:prSet presAssocID="{353D2D02-C2B4-4BF6-86C1-4637D26FC3EF}" presName="compNode" presStyleCnt="0"/>
      <dgm:spPr/>
    </dgm:pt>
    <dgm:pt modelId="{EF22EDFF-026E-4AA6-9314-0C803F886270}" type="pres">
      <dgm:prSet presAssocID="{353D2D02-C2B4-4BF6-86C1-4637D26FC3EF}" presName="bgRect" presStyleLbl="bgShp" presStyleIdx="1" presStyleCnt="5"/>
      <dgm:spPr>
        <a:solidFill>
          <a:schemeClr val="accent1"/>
        </a:solidFill>
      </dgm:spPr>
    </dgm:pt>
    <dgm:pt modelId="{9B508D0C-BB94-4499-8DD0-2985578612D8}" type="pres">
      <dgm:prSet presAssocID="{353D2D02-C2B4-4BF6-86C1-4637D26FC3E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ctionaryRemove"/>
        </a:ext>
      </dgm:extLst>
    </dgm:pt>
    <dgm:pt modelId="{078D2898-0851-4E5A-B86E-48FBA77C4674}" type="pres">
      <dgm:prSet presAssocID="{353D2D02-C2B4-4BF6-86C1-4637D26FC3EF}" presName="spaceRect" presStyleCnt="0"/>
      <dgm:spPr/>
    </dgm:pt>
    <dgm:pt modelId="{1026DD50-66FF-428D-A482-FEDFF48E902A}" type="pres">
      <dgm:prSet presAssocID="{353D2D02-C2B4-4BF6-86C1-4637D26FC3EF}" presName="parTx" presStyleLbl="revTx" presStyleIdx="1" presStyleCnt="6">
        <dgm:presLayoutVars>
          <dgm:chMax val="0"/>
          <dgm:chPref val="0"/>
        </dgm:presLayoutVars>
      </dgm:prSet>
      <dgm:spPr/>
    </dgm:pt>
    <dgm:pt modelId="{1F52F915-1D37-4B6F-9711-1F8F34068010}" type="pres">
      <dgm:prSet presAssocID="{A5A03D29-0BED-4ED7-8760-DC5710D7E901}" presName="sibTrans" presStyleCnt="0"/>
      <dgm:spPr/>
    </dgm:pt>
    <dgm:pt modelId="{E710C79F-822B-4BF6-9573-7C715A527FB1}" type="pres">
      <dgm:prSet presAssocID="{5DF2D9D6-FE63-421A-818E-FD586C513642}" presName="compNode" presStyleCnt="0"/>
      <dgm:spPr/>
    </dgm:pt>
    <dgm:pt modelId="{B59507C6-74D1-41FD-AF31-E6FB9358F3BF}" type="pres">
      <dgm:prSet presAssocID="{5DF2D9D6-FE63-421A-818E-FD586C513642}" presName="bgRect" presStyleLbl="bgShp" presStyleIdx="2" presStyleCnt="5"/>
      <dgm:spPr>
        <a:solidFill>
          <a:schemeClr val="accent1"/>
        </a:solidFill>
      </dgm:spPr>
    </dgm:pt>
    <dgm:pt modelId="{5161C972-E9E7-4DE8-AD87-4A2C362B61D9}" type="pres">
      <dgm:prSet presAssocID="{5DF2D9D6-FE63-421A-818E-FD586C51364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munications"/>
        </a:ext>
      </dgm:extLst>
    </dgm:pt>
    <dgm:pt modelId="{2BE4160E-1C6B-4B31-9E30-EE82766AED88}" type="pres">
      <dgm:prSet presAssocID="{5DF2D9D6-FE63-421A-818E-FD586C513642}" presName="spaceRect" presStyleCnt="0"/>
      <dgm:spPr/>
    </dgm:pt>
    <dgm:pt modelId="{DF7C3782-0240-4F0A-ADAC-22BD2A22383D}" type="pres">
      <dgm:prSet presAssocID="{5DF2D9D6-FE63-421A-818E-FD586C513642}" presName="parTx" presStyleLbl="revTx" presStyleIdx="2" presStyleCnt="6">
        <dgm:presLayoutVars>
          <dgm:chMax val="0"/>
          <dgm:chPref val="0"/>
        </dgm:presLayoutVars>
      </dgm:prSet>
      <dgm:spPr/>
    </dgm:pt>
    <dgm:pt modelId="{4066820A-047E-4972-8C7F-ED9C4B72DE64}" type="pres">
      <dgm:prSet presAssocID="{5DF2D9D6-FE63-421A-818E-FD586C513642}" presName="desTx" presStyleLbl="revTx" presStyleIdx="3" presStyleCnt="6">
        <dgm:presLayoutVars/>
      </dgm:prSet>
      <dgm:spPr/>
    </dgm:pt>
    <dgm:pt modelId="{CD7A82AE-EAA6-4C69-B9FC-3522CD5E583D}" type="pres">
      <dgm:prSet presAssocID="{7DBE53F0-53D5-4878-9BAA-55F70C78D1D9}" presName="sibTrans" presStyleCnt="0"/>
      <dgm:spPr/>
    </dgm:pt>
    <dgm:pt modelId="{AC99DF0E-E51E-4228-8724-DE7A26774BFE}" type="pres">
      <dgm:prSet presAssocID="{A958A46F-19A9-44BE-B29D-80814EAB9380}" presName="compNode" presStyleCnt="0"/>
      <dgm:spPr/>
    </dgm:pt>
    <dgm:pt modelId="{CAC466B8-BD52-4AE0-A797-466CCAE7815E}" type="pres">
      <dgm:prSet presAssocID="{A958A46F-19A9-44BE-B29D-80814EAB9380}" presName="bgRect" presStyleLbl="bgShp" presStyleIdx="3" presStyleCnt="5"/>
      <dgm:spPr>
        <a:solidFill>
          <a:schemeClr val="accent1"/>
        </a:solidFill>
      </dgm:spPr>
    </dgm:pt>
    <dgm:pt modelId="{3B0B793D-6C3C-4F79-AD91-213EF74F0987}" type="pres">
      <dgm:prSet presAssocID="{A958A46F-19A9-44BE-B29D-80814EAB938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vent"/>
        </a:ext>
      </dgm:extLst>
    </dgm:pt>
    <dgm:pt modelId="{B1F4D3DD-B79D-4141-BA7B-725C7D64F4B6}" type="pres">
      <dgm:prSet presAssocID="{A958A46F-19A9-44BE-B29D-80814EAB9380}" presName="spaceRect" presStyleCnt="0"/>
      <dgm:spPr/>
    </dgm:pt>
    <dgm:pt modelId="{A308B184-5CEE-4D05-92AD-51BC80CD9DC3}" type="pres">
      <dgm:prSet presAssocID="{A958A46F-19A9-44BE-B29D-80814EAB9380}" presName="parTx" presStyleLbl="revTx" presStyleIdx="4" presStyleCnt="6">
        <dgm:presLayoutVars>
          <dgm:chMax val="0"/>
          <dgm:chPref val="0"/>
        </dgm:presLayoutVars>
      </dgm:prSet>
      <dgm:spPr/>
    </dgm:pt>
    <dgm:pt modelId="{0BDFA811-12A7-4EE3-A285-DE0D0BBE0AEB}" type="pres">
      <dgm:prSet presAssocID="{AF4EA6C5-8E3B-45BF-BECC-CF5E8467E0BE}" presName="sibTrans" presStyleCnt="0"/>
      <dgm:spPr/>
    </dgm:pt>
    <dgm:pt modelId="{25CB6B47-F1A2-4F2B-B305-88EE3B5D6394}" type="pres">
      <dgm:prSet presAssocID="{5182CD4D-6094-479E-85A8-B0DC0C6E75BE}" presName="compNode" presStyleCnt="0"/>
      <dgm:spPr/>
    </dgm:pt>
    <dgm:pt modelId="{EAAC16B5-7BD2-44BA-B1F5-F7B74DC0682F}" type="pres">
      <dgm:prSet presAssocID="{5182CD4D-6094-479E-85A8-B0DC0C6E75BE}" presName="bgRect" presStyleLbl="bgShp" presStyleIdx="4" presStyleCnt="5"/>
      <dgm:spPr>
        <a:solidFill>
          <a:schemeClr val="accent1"/>
        </a:solidFill>
      </dgm:spPr>
    </dgm:pt>
    <dgm:pt modelId="{3A58957E-08C9-43AA-93D9-AA6E2A2C2D27}" type="pres">
      <dgm:prSet presAssocID="{5182CD4D-6094-479E-85A8-B0DC0C6E75B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lur"/>
        </a:ext>
      </dgm:extLst>
    </dgm:pt>
    <dgm:pt modelId="{C3E301CA-652C-4D83-A7F8-074774BC332D}" type="pres">
      <dgm:prSet presAssocID="{5182CD4D-6094-479E-85A8-B0DC0C6E75BE}" presName="spaceRect" presStyleCnt="0"/>
      <dgm:spPr/>
    </dgm:pt>
    <dgm:pt modelId="{289DA80E-15E9-4612-96EA-9E7C4F9FC0AD}" type="pres">
      <dgm:prSet presAssocID="{5182CD4D-6094-479E-85A8-B0DC0C6E75BE}" presName="parTx" presStyleLbl="revTx" presStyleIdx="5" presStyleCnt="6">
        <dgm:presLayoutVars>
          <dgm:chMax val="0"/>
          <dgm:chPref val="0"/>
        </dgm:presLayoutVars>
      </dgm:prSet>
      <dgm:spPr/>
    </dgm:pt>
  </dgm:ptLst>
  <dgm:cxnLst>
    <dgm:cxn modelId="{862E5E06-093E-4D71-9F8F-0346101CCF98}" type="presOf" srcId="{A958A46F-19A9-44BE-B29D-80814EAB9380}" destId="{A308B184-5CEE-4D05-92AD-51BC80CD9DC3}" srcOrd="0" destOrd="0" presId="urn:microsoft.com/office/officeart/2018/2/layout/IconVerticalSolidList"/>
    <dgm:cxn modelId="{1142332C-2EF2-402D-BC9F-B416AC2B7A28}" srcId="{CA105F16-49DB-4A88-8D4D-CD9485B1ED73}" destId="{353D2D02-C2B4-4BF6-86C1-4637D26FC3EF}" srcOrd="1" destOrd="0" parTransId="{00347933-16E6-4588-A860-0EDA64CF6C05}" sibTransId="{A5A03D29-0BED-4ED7-8760-DC5710D7E901}"/>
    <dgm:cxn modelId="{1AFEA542-9EE9-4D87-AD9F-006E51B28582}" type="presOf" srcId="{73A61BC4-121B-4B40-8326-4A92C83DD951}" destId="{4066820A-047E-4972-8C7F-ED9C4B72DE64}" srcOrd="0" destOrd="0" presId="urn:microsoft.com/office/officeart/2018/2/layout/IconVerticalSolidList"/>
    <dgm:cxn modelId="{517DF964-A594-49DD-88B7-B25F677C45E4}" type="presOf" srcId="{14009F8F-939D-43CA-AA9D-0AEE93971C01}" destId="{5A8916EC-1B31-4316-8E1D-AEE6927EC87F}" srcOrd="0" destOrd="0" presId="urn:microsoft.com/office/officeart/2018/2/layout/IconVerticalSolidList"/>
    <dgm:cxn modelId="{ECBA5A45-1ABC-40BB-8333-8B46A8C953E2}" srcId="{5DF2D9D6-FE63-421A-818E-FD586C513642}" destId="{E93D480C-20E2-43F7-9C26-EA368BBB59B3}" srcOrd="1" destOrd="0" parTransId="{D6821A95-2974-4054-B667-9F1D9B04552E}" sibTransId="{390F8CC1-A0CF-4560-8996-BB99DBA3B054}"/>
    <dgm:cxn modelId="{578FF44B-0601-49A1-869C-D436BED32A87}" srcId="{CA105F16-49DB-4A88-8D4D-CD9485B1ED73}" destId="{5DF2D9D6-FE63-421A-818E-FD586C513642}" srcOrd="2" destOrd="0" parTransId="{D7E1454D-DB23-4FF2-A783-7E6802C870AD}" sibTransId="{7DBE53F0-53D5-4878-9BAA-55F70C78D1D9}"/>
    <dgm:cxn modelId="{FDF41750-20FF-44DF-9113-473E48429504}" srcId="{CA105F16-49DB-4A88-8D4D-CD9485B1ED73}" destId="{A958A46F-19A9-44BE-B29D-80814EAB9380}" srcOrd="3" destOrd="0" parTransId="{D6E9CCBC-7936-4D94-8973-DB3A805FB409}" sibTransId="{AF4EA6C5-8E3B-45BF-BECC-CF5E8467E0BE}"/>
    <dgm:cxn modelId="{819D3A74-C71A-4294-B537-AAC814974D8D}" srcId="{5DF2D9D6-FE63-421A-818E-FD586C513642}" destId="{7E70C0AD-D699-4425-ADC5-AFF6DBEF3017}" srcOrd="2" destOrd="0" parTransId="{8E610713-027E-4B1D-9143-74EE67557D99}" sibTransId="{BE60E10E-0F7A-44B8-8BD9-DB9F3A7B3FE4}"/>
    <dgm:cxn modelId="{A1EF5E59-E008-468C-A864-B67171C5CD99}" srcId="{5DF2D9D6-FE63-421A-818E-FD586C513642}" destId="{73A61BC4-121B-4B40-8326-4A92C83DD951}" srcOrd="0" destOrd="0" parTransId="{239B751F-5ECE-499D-BEE4-66ACC2EFC8D4}" sibTransId="{BB9949E9-11BF-4692-993B-34C2BBD0420A}"/>
    <dgm:cxn modelId="{1093388F-AB0B-43A3-AA53-FDD064AA54C7}" srcId="{CA105F16-49DB-4A88-8D4D-CD9485B1ED73}" destId="{14009F8F-939D-43CA-AA9D-0AEE93971C01}" srcOrd="0" destOrd="0" parTransId="{922C524E-4653-4682-8A01-E6351D80240E}" sibTransId="{93CEC2AA-B5EA-4411-9AB1-6A14565E7804}"/>
    <dgm:cxn modelId="{EFE7059A-1A4B-4F0C-ADC4-A5882890EAB4}" type="presOf" srcId="{7E70C0AD-D699-4425-ADC5-AFF6DBEF3017}" destId="{4066820A-047E-4972-8C7F-ED9C4B72DE64}" srcOrd="0" destOrd="2" presId="urn:microsoft.com/office/officeart/2018/2/layout/IconVerticalSolidList"/>
    <dgm:cxn modelId="{AE25A9A0-003E-47AA-B580-C08769F27478}" type="presOf" srcId="{353D2D02-C2B4-4BF6-86C1-4637D26FC3EF}" destId="{1026DD50-66FF-428D-A482-FEDFF48E902A}" srcOrd="0" destOrd="0" presId="urn:microsoft.com/office/officeart/2018/2/layout/IconVerticalSolidList"/>
    <dgm:cxn modelId="{31BB55AA-D7C4-4995-A6B4-3D1349ED7720}" srcId="{CA105F16-49DB-4A88-8D4D-CD9485B1ED73}" destId="{5182CD4D-6094-479E-85A8-B0DC0C6E75BE}" srcOrd="4" destOrd="0" parTransId="{60A4B5B4-2451-4367-8A27-50A97899730B}" sibTransId="{89A6E31F-29D7-437D-A2CC-8E63E104CB83}"/>
    <dgm:cxn modelId="{3B8876BF-713E-465B-B2AC-A9EF02254E2E}" type="presOf" srcId="{5DF2D9D6-FE63-421A-818E-FD586C513642}" destId="{DF7C3782-0240-4F0A-ADAC-22BD2A22383D}" srcOrd="0" destOrd="0" presId="urn:microsoft.com/office/officeart/2018/2/layout/IconVerticalSolidList"/>
    <dgm:cxn modelId="{61BE2DD3-9355-41FC-B086-66AFD17C0448}" type="presOf" srcId="{CA105F16-49DB-4A88-8D4D-CD9485B1ED73}" destId="{6053775A-2862-4A77-823A-EDDD6ECC263D}" srcOrd="0" destOrd="0" presId="urn:microsoft.com/office/officeart/2018/2/layout/IconVerticalSolidList"/>
    <dgm:cxn modelId="{8D2104E0-91E5-4F12-8D5E-A3520F7E1066}" type="presOf" srcId="{5182CD4D-6094-479E-85A8-B0DC0C6E75BE}" destId="{289DA80E-15E9-4612-96EA-9E7C4F9FC0AD}" srcOrd="0" destOrd="0" presId="urn:microsoft.com/office/officeart/2018/2/layout/IconVerticalSolidList"/>
    <dgm:cxn modelId="{4B1C9CFE-F13D-4F6B-98AC-D5575AF4985A}" type="presOf" srcId="{E93D480C-20E2-43F7-9C26-EA368BBB59B3}" destId="{4066820A-047E-4972-8C7F-ED9C4B72DE64}" srcOrd="0" destOrd="1" presId="urn:microsoft.com/office/officeart/2018/2/layout/IconVerticalSolidList"/>
    <dgm:cxn modelId="{AD4712EE-2CB1-4A66-BBF1-3CA5DFFD4CE8}" type="presParOf" srcId="{6053775A-2862-4A77-823A-EDDD6ECC263D}" destId="{4FA6D7BA-C5FF-41E5-8EE9-98C12AF20A23}" srcOrd="0" destOrd="0" presId="urn:microsoft.com/office/officeart/2018/2/layout/IconVerticalSolidList"/>
    <dgm:cxn modelId="{552030AE-90E3-4431-8E2E-EC4F43872C7E}" type="presParOf" srcId="{4FA6D7BA-C5FF-41E5-8EE9-98C12AF20A23}" destId="{12714B88-E13C-48E6-AB45-55CECE331DB6}" srcOrd="0" destOrd="0" presId="urn:microsoft.com/office/officeart/2018/2/layout/IconVerticalSolidList"/>
    <dgm:cxn modelId="{A332DF3C-8AE8-4D4B-81C7-BB142629A490}" type="presParOf" srcId="{4FA6D7BA-C5FF-41E5-8EE9-98C12AF20A23}" destId="{577DA4EE-8574-4102-946C-BFDD7E9B9821}" srcOrd="1" destOrd="0" presId="urn:microsoft.com/office/officeart/2018/2/layout/IconVerticalSolidList"/>
    <dgm:cxn modelId="{3BBADE57-27E2-4F1C-B1F8-FD12DAA52644}" type="presParOf" srcId="{4FA6D7BA-C5FF-41E5-8EE9-98C12AF20A23}" destId="{12E38406-B13E-4DE6-A396-78B4283FA249}" srcOrd="2" destOrd="0" presId="urn:microsoft.com/office/officeart/2018/2/layout/IconVerticalSolidList"/>
    <dgm:cxn modelId="{BEF40A43-4E24-4F46-9167-F905C5B341CD}" type="presParOf" srcId="{4FA6D7BA-C5FF-41E5-8EE9-98C12AF20A23}" destId="{5A8916EC-1B31-4316-8E1D-AEE6927EC87F}" srcOrd="3" destOrd="0" presId="urn:microsoft.com/office/officeart/2018/2/layout/IconVerticalSolidList"/>
    <dgm:cxn modelId="{C12D2D6D-CA1C-4DE9-A4F2-88B57E11C89F}" type="presParOf" srcId="{6053775A-2862-4A77-823A-EDDD6ECC263D}" destId="{650A98EB-5EE9-41D2-9C24-A8000E5AD580}" srcOrd="1" destOrd="0" presId="urn:microsoft.com/office/officeart/2018/2/layout/IconVerticalSolidList"/>
    <dgm:cxn modelId="{C363FFBA-8A3E-47DA-8C00-8BBEF59A507F}" type="presParOf" srcId="{6053775A-2862-4A77-823A-EDDD6ECC263D}" destId="{B072BEF3-CB70-4970-85C8-AD31577E6F21}" srcOrd="2" destOrd="0" presId="urn:microsoft.com/office/officeart/2018/2/layout/IconVerticalSolidList"/>
    <dgm:cxn modelId="{D868E232-92E1-450A-9846-3C0300D07AD5}" type="presParOf" srcId="{B072BEF3-CB70-4970-85C8-AD31577E6F21}" destId="{EF22EDFF-026E-4AA6-9314-0C803F886270}" srcOrd="0" destOrd="0" presId="urn:microsoft.com/office/officeart/2018/2/layout/IconVerticalSolidList"/>
    <dgm:cxn modelId="{1A530344-DBBF-4599-B6AC-AA7608DFEF97}" type="presParOf" srcId="{B072BEF3-CB70-4970-85C8-AD31577E6F21}" destId="{9B508D0C-BB94-4499-8DD0-2985578612D8}" srcOrd="1" destOrd="0" presId="urn:microsoft.com/office/officeart/2018/2/layout/IconVerticalSolidList"/>
    <dgm:cxn modelId="{ACCC2206-47EA-4D20-BFE4-006015A68275}" type="presParOf" srcId="{B072BEF3-CB70-4970-85C8-AD31577E6F21}" destId="{078D2898-0851-4E5A-B86E-48FBA77C4674}" srcOrd="2" destOrd="0" presId="urn:microsoft.com/office/officeart/2018/2/layout/IconVerticalSolidList"/>
    <dgm:cxn modelId="{A837A8A8-29E0-491E-8DBE-E2FB35EEFA6F}" type="presParOf" srcId="{B072BEF3-CB70-4970-85C8-AD31577E6F21}" destId="{1026DD50-66FF-428D-A482-FEDFF48E902A}" srcOrd="3" destOrd="0" presId="urn:microsoft.com/office/officeart/2018/2/layout/IconVerticalSolidList"/>
    <dgm:cxn modelId="{8E463D00-A25A-41C7-8BBB-03E3B9AF600E}" type="presParOf" srcId="{6053775A-2862-4A77-823A-EDDD6ECC263D}" destId="{1F52F915-1D37-4B6F-9711-1F8F34068010}" srcOrd="3" destOrd="0" presId="urn:microsoft.com/office/officeart/2018/2/layout/IconVerticalSolidList"/>
    <dgm:cxn modelId="{81814946-4BBD-4E5B-BD88-8158801B1978}" type="presParOf" srcId="{6053775A-2862-4A77-823A-EDDD6ECC263D}" destId="{E710C79F-822B-4BF6-9573-7C715A527FB1}" srcOrd="4" destOrd="0" presId="urn:microsoft.com/office/officeart/2018/2/layout/IconVerticalSolidList"/>
    <dgm:cxn modelId="{3EC66752-4A33-4343-AF86-A78DEA015629}" type="presParOf" srcId="{E710C79F-822B-4BF6-9573-7C715A527FB1}" destId="{B59507C6-74D1-41FD-AF31-E6FB9358F3BF}" srcOrd="0" destOrd="0" presId="urn:microsoft.com/office/officeart/2018/2/layout/IconVerticalSolidList"/>
    <dgm:cxn modelId="{4A78CC65-753F-4ECD-AC26-441E19B799BD}" type="presParOf" srcId="{E710C79F-822B-4BF6-9573-7C715A527FB1}" destId="{5161C972-E9E7-4DE8-AD87-4A2C362B61D9}" srcOrd="1" destOrd="0" presId="urn:microsoft.com/office/officeart/2018/2/layout/IconVerticalSolidList"/>
    <dgm:cxn modelId="{2723A772-48A9-4D71-AD52-D5127651DB41}" type="presParOf" srcId="{E710C79F-822B-4BF6-9573-7C715A527FB1}" destId="{2BE4160E-1C6B-4B31-9E30-EE82766AED88}" srcOrd="2" destOrd="0" presId="urn:microsoft.com/office/officeart/2018/2/layout/IconVerticalSolidList"/>
    <dgm:cxn modelId="{689E044B-0A84-48D8-B07A-EB765741A1B7}" type="presParOf" srcId="{E710C79F-822B-4BF6-9573-7C715A527FB1}" destId="{DF7C3782-0240-4F0A-ADAC-22BD2A22383D}" srcOrd="3" destOrd="0" presId="urn:microsoft.com/office/officeart/2018/2/layout/IconVerticalSolidList"/>
    <dgm:cxn modelId="{361DA71C-BB9D-4D0A-8F97-A05605ECAD22}" type="presParOf" srcId="{E710C79F-822B-4BF6-9573-7C715A527FB1}" destId="{4066820A-047E-4972-8C7F-ED9C4B72DE64}" srcOrd="4" destOrd="0" presId="urn:microsoft.com/office/officeart/2018/2/layout/IconVerticalSolidList"/>
    <dgm:cxn modelId="{F1B3D441-35BF-43AD-90F8-16F4AEF290E9}" type="presParOf" srcId="{6053775A-2862-4A77-823A-EDDD6ECC263D}" destId="{CD7A82AE-EAA6-4C69-B9FC-3522CD5E583D}" srcOrd="5" destOrd="0" presId="urn:microsoft.com/office/officeart/2018/2/layout/IconVerticalSolidList"/>
    <dgm:cxn modelId="{687EADCD-78A2-49A1-9E73-E6AF76D3B1B1}" type="presParOf" srcId="{6053775A-2862-4A77-823A-EDDD6ECC263D}" destId="{AC99DF0E-E51E-4228-8724-DE7A26774BFE}" srcOrd="6" destOrd="0" presId="urn:microsoft.com/office/officeart/2018/2/layout/IconVerticalSolidList"/>
    <dgm:cxn modelId="{F081DD67-AABA-4F6D-9A3C-4DB9D030C847}" type="presParOf" srcId="{AC99DF0E-E51E-4228-8724-DE7A26774BFE}" destId="{CAC466B8-BD52-4AE0-A797-466CCAE7815E}" srcOrd="0" destOrd="0" presId="urn:microsoft.com/office/officeart/2018/2/layout/IconVerticalSolidList"/>
    <dgm:cxn modelId="{54EFF28A-AE43-47BB-BBE5-D0813D95BBBB}" type="presParOf" srcId="{AC99DF0E-E51E-4228-8724-DE7A26774BFE}" destId="{3B0B793D-6C3C-4F79-AD91-213EF74F0987}" srcOrd="1" destOrd="0" presId="urn:microsoft.com/office/officeart/2018/2/layout/IconVerticalSolidList"/>
    <dgm:cxn modelId="{FD550A4E-C0D5-470B-8C50-5E9FF4C4BC2E}" type="presParOf" srcId="{AC99DF0E-E51E-4228-8724-DE7A26774BFE}" destId="{B1F4D3DD-B79D-4141-BA7B-725C7D64F4B6}" srcOrd="2" destOrd="0" presId="urn:microsoft.com/office/officeart/2018/2/layout/IconVerticalSolidList"/>
    <dgm:cxn modelId="{E41EB2F9-DA8A-4F8B-91F4-4D6C9D8C93C0}" type="presParOf" srcId="{AC99DF0E-E51E-4228-8724-DE7A26774BFE}" destId="{A308B184-5CEE-4D05-92AD-51BC80CD9DC3}" srcOrd="3" destOrd="0" presId="urn:microsoft.com/office/officeart/2018/2/layout/IconVerticalSolidList"/>
    <dgm:cxn modelId="{D9AD6FDB-F48A-4E66-8097-C23CAABC6D42}" type="presParOf" srcId="{6053775A-2862-4A77-823A-EDDD6ECC263D}" destId="{0BDFA811-12A7-4EE3-A285-DE0D0BBE0AEB}" srcOrd="7" destOrd="0" presId="urn:microsoft.com/office/officeart/2018/2/layout/IconVerticalSolidList"/>
    <dgm:cxn modelId="{7A2319DA-CDCB-4A7B-A3C4-EB616A7EC9DC}" type="presParOf" srcId="{6053775A-2862-4A77-823A-EDDD6ECC263D}" destId="{25CB6B47-F1A2-4F2B-B305-88EE3B5D6394}" srcOrd="8" destOrd="0" presId="urn:microsoft.com/office/officeart/2018/2/layout/IconVerticalSolidList"/>
    <dgm:cxn modelId="{B612CF6C-80FD-4671-B352-A2EC639B4CC1}" type="presParOf" srcId="{25CB6B47-F1A2-4F2B-B305-88EE3B5D6394}" destId="{EAAC16B5-7BD2-44BA-B1F5-F7B74DC0682F}" srcOrd="0" destOrd="0" presId="urn:microsoft.com/office/officeart/2018/2/layout/IconVerticalSolidList"/>
    <dgm:cxn modelId="{1D6FC5F9-9CC8-4199-BA21-BA9F7232D667}" type="presParOf" srcId="{25CB6B47-F1A2-4F2B-B305-88EE3B5D6394}" destId="{3A58957E-08C9-43AA-93D9-AA6E2A2C2D27}" srcOrd="1" destOrd="0" presId="urn:microsoft.com/office/officeart/2018/2/layout/IconVerticalSolidList"/>
    <dgm:cxn modelId="{D7E39CA6-DA7B-48A5-A35F-3D7D836B96D4}" type="presParOf" srcId="{25CB6B47-F1A2-4F2B-B305-88EE3B5D6394}" destId="{C3E301CA-652C-4D83-A7F8-074774BC332D}" srcOrd="2" destOrd="0" presId="urn:microsoft.com/office/officeart/2018/2/layout/IconVerticalSolidList"/>
    <dgm:cxn modelId="{D4180CFA-D5C4-478C-9A89-284AC333BA90}" type="presParOf" srcId="{25CB6B47-F1A2-4F2B-B305-88EE3B5D6394}" destId="{289DA80E-15E9-4612-96EA-9E7C4F9FC0A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105F16-49DB-4A88-8D4D-CD9485B1ED7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4009F8F-939D-43CA-AA9D-0AEE93971C01}">
      <dgm:prSet/>
      <dgm:spPr/>
      <dgm:t>
        <a:bodyPr/>
        <a:lstStyle/>
        <a:p>
          <a:pPr>
            <a:lnSpc>
              <a:spcPct val="100000"/>
            </a:lnSpc>
          </a:pPr>
          <a:r>
            <a:rPr lang="en-US">
              <a:solidFill>
                <a:schemeClr val="bg1"/>
              </a:solidFill>
            </a:rPr>
            <a:t>Itemization date</a:t>
          </a:r>
        </a:p>
      </dgm:t>
    </dgm:pt>
    <dgm:pt modelId="{922C524E-4653-4682-8A01-E6351D80240E}" type="parTrans" cxnId="{1093388F-AB0B-43A3-AA53-FDD064AA54C7}">
      <dgm:prSet/>
      <dgm:spPr/>
      <dgm:t>
        <a:bodyPr/>
        <a:lstStyle/>
        <a:p>
          <a:endParaRPr lang="en-US"/>
        </a:p>
      </dgm:t>
    </dgm:pt>
    <dgm:pt modelId="{93CEC2AA-B5EA-4411-9AB1-6A14565E7804}" type="sibTrans" cxnId="{1093388F-AB0B-43A3-AA53-FDD064AA54C7}">
      <dgm:prSet/>
      <dgm:spPr/>
      <dgm:t>
        <a:bodyPr/>
        <a:lstStyle/>
        <a:p>
          <a:endParaRPr lang="en-US"/>
        </a:p>
      </dgm:t>
    </dgm:pt>
    <dgm:pt modelId="{353D2D02-C2B4-4BF6-86C1-4637D26FC3EF}">
      <dgm:prSet/>
      <dgm:spPr/>
      <dgm:t>
        <a:bodyPr/>
        <a:lstStyle/>
        <a:p>
          <a:pPr>
            <a:lnSpc>
              <a:spcPct val="100000"/>
            </a:lnSpc>
          </a:pPr>
          <a:r>
            <a:rPr lang="en-US" dirty="0">
              <a:solidFill>
                <a:schemeClr val="bg1"/>
              </a:solidFill>
            </a:rPr>
            <a:t>Providing required disclosures (e.g., validation notice)</a:t>
          </a:r>
        </a:p>
      </dgm:t>
    </dgm:pt>
    <dgm:pt modelId="{00347933-16E6-4588-A860-0EDA64CF6C05}" type="parTrans" cxnId="{1142332C-2EF2-402D-BC9F-B416AC2B7A28}">
      <dgm:prSet/>
      <dgm:spPr/>
      <dgm:t>
        <a:bodyPr/>
        <a:lstStyle/>
        <a:p>
          <a:endParaRPr lang="en-US"/>
        </a:p>
      </dgm:t>
    </dgm:pt>
    <dgm:pt modelId="{A5A03D29-0BED-4ED7-8760-DC5710D7E901}" type="sibTrans" cxnId="{1142332C-2EF2-402D-BC9F-B416AC2B7A28}">
      <dgm:prSet/>
      <dgm:spPr/>
      <dgm:t>
        <a:bodyPr/>
        <a:lstStyle/>
        <a:p>
          <a:endParaRPr lang="en-US"/>
        </a:p>
      </dgm:t>
    </dgm:pt>
    <dgm:pt modelId="{5DF2D9D6-FE63-421A-818E-FD586C513642}">
      <dgm:prSet/>
      <dgm:spPr/>
      <dgm:t>
        <a:bodyPr/>
        <a:lstStyle/>
        <a:p>
          <a:pPr>
            <a:lnSpc>
              <a:spcPct val="100000"/>
            </a:lnSpc>
          </a:pPr>
          <a:r>
            <a:rPr lang="en-US" dirty="0">
              <a:solidFill>
                <a:schemeClr val="bg1"/>
              </a:solidFill>
            </a:rPr>
            <a:t>Ample opportunity to collaborate with creditor-clients.</a:t>
          </a:r>
        </a:p>
      </dgm:t>
    </dgm:pt>
    <dgm:pt modelId="{D7E1454D-DB23-4FF2-A783-7E6802C870AD}" type="parTrans" cxnId="{578FF44B-0601-49A1-869C-D436BED32A87}">
      <dgm:prSet/>
      <dgm:spPr/>
      <dgm:t>
        <a:bodyPr/>
        <a:lstStyle/>
        <a:p>
          <a:endParaRPr lang="en-US"/>
        </a:p>
      </dgm:t>
    </dgm:pt>
    <dgm:pt modelId="{7DBE53F0-53D5-4878-9BAA-55F70C78D1D9}" type="sibTrans" cxnId="{578FF44B-0601-49A1-869C-D436BED32A87}">
      <dgm:prSet/>
      <dgm:spPr/>
      <dgm:t>
        <a:bodyPr/>
        <a:lstStyle/>
        <a:p>
          <a:endParaRPr lang="en-US"/>
        </a:p>
      </dgm:t>
    </dgm:pt>
    <dgm:pt modelId="{E58743BF-5728-4708-8F0D-CD4EB0FD1F0C}">
      <dgm:prSet/>
      <dgm:spPr/>
      <dgm:t>
        <a:bodyPr/>
        <a:lstStyle/>
        <a:p>
          <a:pPr>
            <a:lnSpc>
              <a:spcPct val="100000"/>
            </a:lnSpc>
          </a:pPr>
          <a:r>
            <a:rPr lang="en-US">
              <a:solidFill>
                <a:schemeClr val="bg1"/>
              </a:solidFill>
            </a:rPr>
            <a:t>Four ways to define</a:t>
          </a:r>
        </a:p>
      </dgm:t>
    </dgm:pt>
    <dgm:pt modelId="{4B1F98E9-CD20-446D-8812-96974D1B6D39}" type="parTrans" cxnId="{03601A38-7DE9-431E-9363-6AFF29D07019}">
      <dgm:prSet/>
      <dgm:spPr/>
      <dgm:t>
        <a:bodyPr/>
        <a:lstStyle/>
        <a:p>
          <a:endParaRPr lang="en-US"/>
        </a:p>
      </dgm:t>
    </dgm:pt>
    <dgm:pt modelId="{DDFB0F43-9AFA-48C2-9104-211CD87EFB6D}" type="sibTrans" cxnId="{03601A38-7DE9-431E-9363-6AFF29D07019}">
      <dgm:prSet/>
      <dgm:spPr/>
      <dgm:t>
        <a:bodyPr/>
        <a:lstStyle/>
        <a:p>
          <a:endParaRPr lang="en-US"/>
        </a:p>
      </dgm:t>
    </dgm:pt>
    <dgm:pt modelId="{E37438A5-2612-49B9-B036-BE7D98DC3D48}">
      <dgm:prSet/>
      <dgm:spPr/>
      <dgm:t>
        <a:bodyPr/>
        <a:lstStyle/>
        <a:p>
          <a:pPr>
            <a:lnSpc>
              <a:spcPct val="100000"/>
            </a:lnSpc>
          </a:pPr>
          <a:r>
            <a:rPr lang="en-US">
              <a:solidFill>
                <a:schemeClr val="bg1"/>
              </a:solidFill>
            </a:rPr>
            <a:t>Work with creditors (may be different for each)</a:t>
          </a:r>
        </a:p>
      </dgm:t>
    </dgm:pt>
    <dgm:pt modelId="{D0BDE749-EA1A-421A-AC0B-1B1978483186}" type="parTrans" cxnId="{6D6E8505-6C95-4D3A-A0C2-439B6CDD3457}">
      <dgm:prSet/>
      <dgm:spPr/>
      <dgm:t>
        <a:bodyPr/>
        <a:lstStyle/>
        <a:p>
          <a:endParaRPr lang="en-US"/>
        </a:p>
      </dgm:t>
    </dgm:pt>
    <dgm:pt modelId="{BFE38BA9-A7CD-424F-A617-DB3BB5DEFC0F}" type="sibTrans" cxnId="{6D6E8505-6C95-4D3A-A0C2-439B6CDD3457}">
      <dgm:prSet/>
      <dgm:spPr/>
      <dgm:t>
        <a:bodyPr/>
        <a:lstStyle/>
        <a:p>
          <a:endParaRPr lang="en-US"/>
        </a:p>
      </dgm:t>
    </dgm:pt>
    <dgm:pt modelId="{9B096FF4-B996-4884-9DC3-2AD9D41EDB3F}">
      <dgm:prSet/>
      <dgm:spPr/>
      <dgm:t>
        <a:bodyPr/>
        <a:lstStyle/>
        <a:p>
          <a:pPr>
            <a:lnSpc>
              <a:spcPct val="100000"/>
            </a:lnSpc>
          </a:pPr>
          <a:r>
            <a:rPr lang="en-US">
              <a:solidFill>
                <a:schemeClr val="bg1"/>
              </a:solidFill>
            </a:rPr>
            <a:t>Reasonably expected to provide actual notice</a:t>
          </a:r>
        </a:p>
      </dgm:t>
    </dgm:pt>
    <dgm:pt modelId="{C0C27548-A2FE-47C8-87F5-4DA2229DE9DA}" type="parTrans" cxnId="{122359A4-0E99-4C0B-873D-A119350317A8}">
      <dgm:prSet/>
      <dgm:spPr/>
      <dgm:t>
        <a:bodyPr/>
        <a:lstStyle/>
        <a:p>
          <a:endParaRPr lang="en-US"/>
        </a:p>
      </dgm:t>
    </dgm:pt>
    <dgm:pt modelId="{2BAB6428-4D96-4365-94C2-BCBD2E22B238}" type="sibTrans" cxnId="{122359A4-0E99-4C0B-873D-A119350317A8}">
      <dgm:prSet/>
      <dgm:spPr/>
      <dgm:t>
        <a:bodyPr/>
        <a:lstStyle/>
        <a:p>
          <a:endParaRPr lang="en-US"/>
        </a:p>
      </dgm:t>
    </dgm:pt>
    <dgm:pt modelId="{73631F38-A5B8-42EC-80DD-D4153C5C6E16}">
      <dgm:prSet/>
      <dgm:spPr/>
      <dgm:t>
        <a:bodyPr/>
        <a:lstStyle/>
        <a:p>
          <a:pPr>
            <a:lnSpc>
              <a:spcPct val="100000"/>
            </a:lnSpc>
          </a:pPr>
          <a:r>
            <a:rPr lang="en-US">
              <a:solidFill>
                <a:schemeClr val="bg1"/>
              </a:solidFill>
            </a:rPr>
            <a:t>In a form the consumer may keep and access later</a:t>
          </a:r>
        </a:p>
      </dgm:t>
    </dgm:pt>
    <dgm:pt modelId="{2FA410A2-22B9-4B8C-B82B-804EC59F8FFA}" type="parTrans" cxnId="{1A1980CA-A0FF-4638-9470-D187FB95592A}">
      <dgm:prSet/>
      <dgm:spPr/>
      <dgm:t>
        <a:bodyPr/>
        <a:lstStyle/>
        <a:p>
          <a:endParaRPr lang="en-US"/>
        </a:p>
      </dgm:t>
    </dgm:pt>
    <dgm:pt modelId="{1A5B70A9-FB0F-4ACA-B4D8-C85EECDA6C05}" type="sibTrans" cxnId="{1A1980CA-A0FF-4638-9470-D187FB95592A}">
      <dgm:prSet/>
      <dgm:spPr/>
      <dgm:t>
        <a:bodyPr/>
        <a:lstStyle/>
        <a:p>
          <a:endParaRPr lang="en-US"/>
        </a:p>
      </dgm:t>
    </dgm:pt>
    <dgm:pt modelId="{2A82CFED-C923-4E85-A442-54D47847161D}">
      <dgm:prSet/>
      <dgm:spPr/>
      <dgm:t>
        <a:bodyPr/>
        <a:lstStyle/>
        <a:p>
          <a:pPr>
            <a:lnSpc>
              <a:spcPct val="100000"/>
            </a:lnSpc>
          </a:pPr>
          <a:r>
            <a:rPr lang="en-US">
              <a:solidFill>
                <a:schemeClr val="bg1"/>
              </a:solidFill>
            </a:rPr>
            <a:t>May be done electronically</a:t>
          </a:r>
        </a:p>
      </dgm:t>
    </dgm:pt>
    <dgm:pt modelId="{0DD03B15-D94F-42C8-A7AB-F1E8F8EC83CB}" type="parTrans" cxnId="{411E237C-228C-4424-B75A-292C7A20E3D6}">
      <dgm:prSet/>
      <dgm:spPr/>
      <dgm:t>
        <a:bodyPr/>
        <a:lstStyle/>
        <a:p>
          <a:endParaRPr lang="en-US"/>
        </a:p>
      </dgm:t>
    </dgm:pt>
    <dgm:pt modelId="{14AE3A86-112B-4527-A5FA-BE072874CE54}" type="sibTrans" cxnId="{411E237C-228C-4424-B75A-292C7A20E3D6}">
      <dgm:prSet/>
      <dgm:spPr/>
      <dgm:t>
        <a:bodyPr/>
        <a:lstStyle/>
        <a:p>
          <a:endParaRPr lang="en-US"/>
        </a:p>
      </dgm:t>
    </dgm:pt>
    <dgm:pt modelId="{6F3D339C-2876-4613-98C7-629FAE000D1A}">
      <dgm:prSet/>
      <dgm:spPr/>
      <dgm:t>
        <a:bodyPr/>
        <a:lstStyle/>
        <a:p>
          <a:pPr>
            <a:lnSpc>
              <a:spcPct val="100000"/>
            </a:lnSpc>
          </a:pPr>
          <a:r>
            <a:rPr lang="en-US" dirty="0">
              <a:solidFill>
                <a:schemeClr val="bg1"/>
              </a:solidFill>
            </a:rPr>
            <a:t>Safe harbor validation notice</a:t>
          </a:r>
        </a:p>
      </dgm:t>
    </dgm:pt>
    <dgm:pt modelId="{3A1654EA-07A0-4F3A-853B-905E4F273D15}" type="parTrans" cxnId="{64D37606-BA13-4E34-9594-AEC8F8CCF028}">
      <dgm:prSet/>
      <dgm:spPr/>
      <dgm:t>
        <a:bodyPr/>
        <a:lstStyle/>
        <a:p>
          <a:endParaRPr lang="en-US"/>
        </a:p>
      </dgm:t>
    </dgm:pt>
    <dgm:pt modelId="{837FA782-EBE7-4178-9C15-4FAF9A0EA4AF}" type="sibTrans" cxnId="{64D37606-BA13-4E34-9594-AEC8F8CCF028}">
      <dgm:prSet/>
      <dgm:spPr/>
      <dgm:t>
        <a:bodyPr/>
        <a:lstStyle/>
        <a:p>
          <a:endParaRPr lang="en-US"/>
        </a:p>
      </dgm:t>
    </dgm:pt>
    <dgm:pt modelId="{3A84271B-6F4B-469A-9153-C0A2E413F3F1}">
      <dgm:prSet/>
      <dgm:spPr/>
      <dgm:t>
        <a:bodyPr/>
        <a:lstStyle/>
        <a:p>
          <a:pPr>
            <a:lnSpc>
              <a:spcPct val="100000"/>
            </a:lnSpc>
          </a:pPr>
          <a:r>
            <a:rPr lang="en-US" dirty="0">
              <a:solidFill>
                <a:schemeClr val="bg1"/>
              </a:solidFill>
            </a:rPr>
            <a:t>New standard for validations?</a:t>
          </a:r>
        </a:p>
      </dgm:t>
    </dgm:pt>
    <dgm:pt modelId="{DDE94FFA-CE54-4690-9CDC-46864242373C}" type="parTrans" cxnId="{89433ED0-D722-4C3A-8C48-66A2109CBC1B}">
      <dgm:prSet/>
      <dgm:spPr/>
      <dgm:t>
        <a:bodyPr/>
        <a:lstStyle/>
        <a:p>
          <a:endParaRPr lang="en-US"/>
        </a:p>
      </dgm:t>
    </dgm:pt>
    <dgm:pt modelId="{C6787F1B-4123-47B4-99FE-E430FA4A5B50}" type="sibTrans" cxnId="{89433ED0-D722-4C3A-8C48-66A2109CBC1B}">
      <dgm:prSet/>
      <dgm:spPr/>
      <dgm:t>
        <a:bodyPr/>
        <a:lstStyle/>
        <a:p>
          <a:endParaRPr lang="en-US"/>
        </a:p>
      </dgm:t>
    </dgm:pt>
    <dgm:pt modelId="{B20E3F12-0C64-4E6D-B4A0-D0C0E7AE677F}">
      <dgm:prSet/>
      <dgm:spPr/>
      <dgm:t>
        <a:bodyPr/>
        <a:lstStyle/>
        <a:p>
          <a:pPr>
            <a:lnSpc>
              <a:spcPct val="100000"/>
            </a:lnSpc>
          </a:pPr>
          <a:r>
            <a:rPr lang="en-US" dirty="0">
              <a:solidFill>
                <a:schemeClr val="bg1"/>
              </a:solidFill>
            </a:rPr>
            <a:t>Validation end date</a:t>
          </a:r>
        </a:p>
      </dgm:t>
    </dgm:pt>
    <dgm:pt modelId="{BBB7B987-A0C8-4DBD-B380-C73FF95C3E66}" type="parTrans" cxnId="{44C27518-3856-4A66-93D0-6204F3594C8B}">
      <dgm:prSet/>
      <dgm:spPr/>
      <dgm:t>
        <a:bodyPr/>
        <a:lstStyle/>
        <a:p>
          <a:endParaRPr lang="en-US"/>
        </a:p>
      </dgm:t>
    </dgm:pt>
    <dgm:pt modelId="{B377C8F7-9F3E-4458-96F5-7552DA00A47B}" type="sibTrans" cxnId="{44C27518-3856-4A66-93D0-6204F3594C8B}">
      <dgm:prSet/>
      <dgm:spPr/>
      <dgm:t>
        <a:bodyPr/>
        <a:lstStyle/>
        <a:p>
          <a:endParaRPr lang="en-US"/>
        </a:p>
      </dgm:t>
    </dgm:pt>
    <dgm:pt modelId="{E677D093-AF2F-480D-B5C3-506618C9281D}">
      <dgm:prSet/>
      <dgm:spPr/>
      <dgm:t>
        <a:bodyPr/>
        <a:lstStyle/>
        <a:p>
          <a:pPr>
            <a:lnSpc>
              <a:spcPct val="100000"/>
            </a:lnSpc>
          </a:pPr>
          <a:r>
            <a:rPr lang="en-US" dirty="0">
              <a:solidFill>
                <a:schemeClr val="bg1"/>
              </a:solidFill>
            </a:rPr>
            <a:t>“Call or write us” to dispute the debt</a:t>
          </a:r>
        </a:p>
      </dgm:t>
    </dgm:pt>
    <dgm:pt modelId="{88E61D21-0907-4326-8438-D87C475DD1E0}" type="parTrans" cxnId="{B59E74E6-17ED-4047-9E52-3257C10A4405}">
      <dgm:prSet/>
      <dgm:spPr/>
      <dgm:t>
        <a:bodyPr/>
        <a:lstStyle/>
        <a:p>
          <a:endParaRPr lang="en-US"/>
        </a:p>
      </dgm:t>
    </dgm:pt>
    <dgm:pt modelId="{A446E62D-31A9-4F04-AD8D-B7A3D623D655}" type="sibTrans" cxnId="{B59E74E6-17ED-4047-9E52-3257C10A4405}">
      <dgm:prSet/>
      <dgm:spPr/>
      <dgm:t>
        <a:bodyPr/>
        <a:lstStyle/>
        <a:p>
          <a:endParaRPr lang="en-US"/>
        </a:p>
      </dgm:t>
    </dgm:pt>
    <dgm:pt modelId="{6053775A-2862-4A77-823A-EDDD6ECC263D}" type="pres">
      <dgm:prSet presAssocID="{CA105F16-49DB-4A88-8D4D-CD9485B1ED73}" presName="root" presStyleCnt="0">
        <dgm:presLayoutVars>
          <dgm:dir/>
          <dgm:resizeHandles val="exact"/>
        </dgm:presLayoutVars>
      </dgm:prSet>
      <dgm:spPr/>
    </dgm:pt>
    <dgm:pt modelId="{4FA6D7BA-C5FF-41E5-8EE9-98C12AF20A23}" type="pres">
      <dgm:prSet presAssocID="{14009F8F-939D-43CA-AA9D-0AEE93971C01}" presName="compNode" presStyleCnt="0"/>
      <dgm:spPr/>
    </dgm:pt>
    <dgm:pt modelId="{12714B88-E13C-48E6-AB45-55CECE331DB6}" type="pres">
      <dgm:prSet presAssocID="{14009F8F-939D-43CA-AA9D-0AEE93971C01}" presName="bgRect" presStyleLbl="bgShp" presStyleIdx="0" presStyleCnt="4"/>
      <dgm:spPr>
        <a:solidFill>
          <a:schemeClr val="accent1"/>
        </a:solidFill>
      </dgm:spPr>
    </dgm:pt>
    <dgm:pt modelId="{577DA4EE-8574-4102-946C-BFDD7E9B9821}" type="pres">
      <dgm:prSet presAssocID="{14009F8F-939D-43CA-AA9D-0AEE93971C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aily calendar"/>
        </a:ext>
      </dgm:extLst>
    </dgm:pt>
    <dgm:pt modelId="{12E38406-B13E-4DE6-A396-78B4283FA249}" type="pres">
      <dgm:prSet presAssocID="{14009F8F-939D-43CA-AA9D-0AEE93971C01}" presName="spaceRect" presStyleCnt="0"/>
      <dgm:spPr/>
    </dgm:pt>
    <dgm:pt modelId="{5A8916EC-1B31-4316-8E1D-AEE6927EC87F}" type="pres">
      <dgm:prSet presAssocID="{14009F8F-939D-43CA-AA9D-0AEE93971C01}" presName="parTx" presStyleLbl="revTx" presStyleIdx="0" presStyleCnt="7">
        <dgm:presLayoutVars>
          <dgm:chMax val="0"/>
          <dgm:chPref val="0"/>
        </dgm:presLayoutVars>
      </dgm:prSet>
      <dgm:spPr/>
    </dgm:pt>
    <dgm:pt modelId="{32CCD15E-6731-4B2B-9DDE-08DEF3E7BDC1}" type="pres">
      <dgm:prSet presAssocID="{14009F8F-939D-43CA-AA9D-0AEE93971C01}" presName="desTx" presStyleLbl="revTx" presStyleIdx="1" presStyleCnt="7">
        <dgm:presLayoutVars/>
      </dgm:prSet>
      <dgm:spPr/>
    </dgm:pt>
    <dgm:pt modelId="{650A98EB-5EE9-41D2-9C24-A8000E5AD580}" type="pres">
      <dgm:prSet presAssocID="{93CEC2AA-B5EA-4411-9AB1-6A14565E7804}" presName="sibTrans" presStyleCnt="0"/>
      <dgm:spPr/>
    </dgm:pt>
    <dgm:pt modelId="{B072BEF3-CB70-4970-85C8-AD31577E6F21}" type="pres">
      <dgm:prSet presAssocID="{353D2D02-C2B4-4BF6-86C1-4637D26FC3EF}" presName="compNode" presStyleCnt="0"/>
      <dgm:spPr/>
    </dgm:pt>
    <dgm:pt modelId="{EF22EDFF-026E-4AA6-9314-0C803F886270}" type="pres">
      <dgm:prSet presAssocID="{353D2D02-C2B4-4BF6-86C1-4637D26FC3EF}" presName="bgRect" presStyleLbl="bgShp" presStyleIdx="1" presStyleCnt="4"/>
      <dgm:spPr>
        <a:solidFill>
          <a:schemeClr val="accent1"/>
        </a:solidFill>
      </dgm:spPr>
    </dgm:pt>
    <dgm:pt modelId="{9B508D0C-BB94-4499-8DD0-2985578612D8}" type="pres">
      <dgm:prSet presAssocID="{353D2D02-C2B4-4BF6-86C1-4637D26FC3E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ssueTracking"/>
        </a:ext>
      </dgm:extLst>
    </dgm:pt>
    <dgm:pt modelId="{078D2898-0851-4E5A-B86E-48FBA77C4674}" type="pres">
      <dgm:prSet presAssocID="{353D2D02-C2B4-4BF6-86C1-4637D26FC3EF}" presName="spaceRect" presStyleCnt="0"/>
      <dgm:spPr/>
    </dgm:pt>
    <dgm:pt modelId="{1026DD50-66FF-428D-A482-FEDFF48E902A}" type="pres">
      <dgm:prSet presAssocID="{353D2D02-C2B4-4BF6-86C1-4637D26FC3EF}" presName="parTx" presStyleLbl="revTx" presStyleIdx="2" presStyleCnt="7">
        <dgm:presLayoutVars>
          <dgm:chMax val="0"/>
          <dgm:chPref val="0"/>
        </dgm:presLayoutVars>
      </dgm:prSet>
      <dgm:spPr/>
    </dgm:pt>
    <dgm:pt modelId="{A4B88478-F498-46DF-9D77-DE7FBFE89DDA}" type="pres">
      <dgm:prSet presAssocID="{353D2D02-C2B4-4BF6-86C1-4637D26FC3EF}" presName="desTx" presStyleLbl="revTx" presStyleIdx="3" presStyleCnt="7">
        <dgm:presLayoutVars/>
      </dgm:prSet>
      <dgm:spPr/>
    </dgm:pt>
    <dgm:pt modelId="{1F52F915-1D37-4B6F-9711-1F8F34068010}" type="pres">
      <dgm:prSet presAssocID="{A5A03D29-0BED-4ED7-8760-DC5710D7E901}" presName="sibTrans" presStyleCnt="0"/>
      <dgm:spPr/>
    </dgm:pt>
    <dgm:pt modelId="{E710C79F-822B-4BF6-9573-7C715A527FB1}" type="pres">
      <dgm:prSet presAssocID="{5DF2D9D6-FE63-421A-818E-FD586C513642}" presName="compNode" presStyleCnt="0"/>
      <dgm:spPr/>
    </dgm:pt>
    <dgm:pt modelId="{B59507C6-74D1-41FD-AF31-E6FB9358F3BF}" type="pres">
      <dgm:prSet presAssocID="{5DF2D9D6-FE63-421A-818E-FD586C513642}" presName="bgRect" presStyleLbl="bgShp" presStyleIdx="2" presStyleCnt="4"/>
      <dgm:spPr>
        <a:solidFill>
          <a:schemeClr val="accent1"/>
        </a:solidFill>
      </dgm:spPr>
    </dgm:pt>
    <dgm:pt modelId="{5161C972-E9E7-4DE8-AD87-4A2C362B61D9}" type="pres">
      <dgm:prSet presAssocID="{5DF2D9D6-FE63-421A-818E-FD586C51364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andshake"/>
        </a:ext>
      </dgm:extLst>
    </dgm:pt>
    <dgm:pt modelId="{2BE4160E-1C6B-4B31-9E30-EE82766AED88}" type="pres">
      <dgm:prSet presAssocID="{5DF2D9D6-FE63-421A-818E-FD586C513642}" presName="spaceRect" presStyleCnt="0"/>
      <dgm:spPr/>
    </dgm:pt>
    <dgm:pt modelId="{DF7C3782-0240-4F0A-ADAC-22BD2A22383D}" type="pres">
      <dgm:prSet presAssocID="{5DF2D9D6-FE63-421A-818E-FD586C513642}" presName="parTx" presStyleLbl="revTx" presStyleIdx="4" presStyleCnt="7">
        <dgm:presLayoutVars>
          <dgm:chMax val="0"/>
          <dgm:chPref val="0"/>
        </dgm:presLayoutVars>
      </dgm:prSet>
      <dgm:spPr/>
    </dgm:pt>
    <dgm:pt modelId="{0A632148-4470-4CD5-A611-9FC02E36FED5}" type="pres">
      <dgm:prSet presAssocID="{7DBE53F0-53D5-4878-9BAA-55F70C78D1D9}" presName="sibTrans" presStyleCnt="0"/>
      <dgm:spPr/>
    </dgm:pt>
    <dgm:pt modelId="{6152310C-4CAB-4FE6-9E2B-4AD2024AC9F8}" type="pres">
      <dgm:prSet presAssocID="{6F3D339C-2876-4613-98C7-629FAE000D1A}" presName="compNode" presStyleCnt="0"/>
      <dgm:spPr/>
    </dgm:pt>
    <dgm:pt modelId="{95B0F038-98EC-4246-8E92-546E0A42C8C2}" type="pres">
      <dgm:prSet presAssocID="{6F3D339C-2876-4613-98C7-629FAE000D1A}" presName="bgRect" presStyleLbl="bgShp" presStyleIdx="3" presStyleCnt="4"/>
      <dgm:spPr>
        <a:solidFill>
          <a:schemeClr val="accent1"/>
        </a:solidFill>
      </dgm:spPr>
    </dgm:pt>
    <dgm:pt modelId="{C17970EF-0311-4406-A878-730A3A45ED09}" type="pres">
      <dgm:prSet presAssocID="{6F3D339C-2876-4613-98C7-629FAE000D1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ontract"/>
        </a:ext>
      </dgm:extLst>
    </dgm:pt>
    <dgm:pt modelId="{89249AE8-1194-44DF-BA2A-E188AAE9BC75}" type="pres">
      <dgm:prSet presAssocID="{6F3D339C-2876-4613-98C7-629FAE000D1A}" presName="spaceRect" presStyleCnt="0"/>
      <dgm:spPr/>
    </dgm:pt>
    <dgm:pt modelId="{A7E593DE-3E90-4E24-B180-82A956F0FF60}" type="pres">
      <dgm:prSet presAssocID="{6F3D339C-2876-4613-98C7-629FAE000D1A}" presName="parTx" presStyleLbl="revTx" presStyleIdx="5" presStyleCnt="7">
        <dgm:presLayoutVars>
          <dgm:chMax val="0"/>
          <dgm:chPref val="0"/>
        </dgm:presLayoutVars>
      </dgm:prSet>
      <dgm:spPr/>
    </dgm:pt>
    <dgm:pt modelId="{D6B6A02B-4A3B-4658-B38B-551EB03E49DA}" type="pres">
      <dgm:prSet presAssocID="{6F3D339C-2876-4613-98C7-629FAE000D1A}" presName="desTx" presStyleLbl="revTx" presStyleIdx="6" presStyleCnt="7">
        <dgm:presLayoutVars/>
      </dgm:prSet>
      <dgm:spPr/>
    </dgm:pt>
  </dgm:ptLst>
  <dgm:cxnLst>
    <dgm:cxn modelId="{6D6E8505-6C95-4D3A-A0C2-439B6CDD3457}" srcId="{14009F8F-939D-43CA-AA9D-0AEE93971C01}" destId="{E37438A5-2612-49B9-B036-BE7D98DC3D48}" srcOrd="1" destOrd="0" parTransId="{D0BDE749-EA1A-421A-AC0B-1B1978483186}" sibTransId="{BFE38BA9-A7CD-424F-A617-DB3BB5DEFC0F}"/>
    <dgm:cxn modelId="{4FE78B05-2BE7-4164-8BF8-868B39E71C85}" type="presOf" srcId="{E37438A5-2612-49B9-B036-BE7D98DC3D48}" destId="{32CCD15E-6731-4B2B-9DDE-08DEF3E7BDC1}" srcOrd="0" destOrd="1" presId="urn:microsoft.com/office/officeart/2018/2/layout/IconVerticalSolidList"/>
    <dgm:cxn modelId="{64D37606-BA13-4E34-9594-AEC8F8CCF028}" srcId="{CA105F16-49DB-4A88-8D4D-CD9485B1ED73}" destId="{6F3D339C-2876-4613-98C7-629FAE000D1A}" srcOrd="3" destOrd="0" parTransId="{3A1654EA-07A0-4F3A-853B-905E4F273D15}" sibTransId="{837FA782-EBE7-4178-9C15-4FAF9A0EA4AF}"/>
    <dgm:cxn modelId="{44C27518-3856-4A66-93D0-6204F3594C8B}" srcId="{6F3D339C-2876-4613-98C7-629FAE000D1A}" destId="{B20E3F12-0C64-4E6D-B4A0-D0C0E7AE677F}" srcOrd="1" destOrd="0" parTransId="{BBB7B987-A0C8-4DBD-B380-C73FF95C3E66}" sibTransId="{B377C8F7-9F3E-4458-96F5-7552DA00A47B}"/>
    <dgm:cxn modelId="{1142332C-2EF2-402D-BC9F-B416AC2B7A28}" srcId="{CA105F16-49DB-4A88-8D4D-CD9485B1ED73}" destId="{353D2D02-C2B4-4BF6-86C1-4637D26FC3EF}" srcOrd="1" destOrd="0" parTransId="{00347933-16E6-4588-A860-0EDA64CF6C05}" sibTransId="{A5A03D29-0BED-4ED7-8760-DC5710D7E901}"/>
    <dgm:cxn modelId="{03601A38-7DE9-431E-9363-6AFF29D07019}" srcId="{14009F8F-939D-43CA-AA9D-0AEE93971C01}" destId="{E58743BF-5728-4708-8F0D-CD4EB0FD1F0C}" srcOrd="0" destOrd="0" parTransId="{4B1F98E9-CD20-446D-8812-96974D1B6D39}" sibTransId="{DDFB0F43-9AFA-48C2-9104-211CD87EFB6D}"/>
    <dgm:cxn modelId="{EE713739-57B7-48B7-B580-E66F5801C61F}" type="presOf" srcId="{2A82CFED-C923-4E85-A442-54D47847161D}" destId="{A4B88478-F498-46DF-9D77-DE7FBFE89DDA}" srcOrd="0" destOrd="2" presId="urn:microsoft.com/office/officeart/2018/2/layout/IconVerticalSolidList"/>
    <dgm:cxn modelId="{517DF964-A594-49DD-88B7-B25F677C45E4}" type="presOf" srcId="{14009F8F-939D-43CA-AA9D-0AEE93971C01}" destId="{5A8916EC-1B31-4316-8E1D-AEE6927EC87F}" srcOrd="0" destOrd="0" presId="urn:microsoft.com/office/officeart/2018/2/layout/IconVerticalSolidList"/>
    <dgm:cxn modelId="{5505D26B-A640-487E-B024-A5AC3B5F7C85}" type="presOf" srcId="{E677D093-AF2F-480D-B5C3-506618C9281D}" destId="{D6B6A02B-4A3B-4658-B38B-551EB03E49DA}" srcOrd="0" destOrd="2" presId="urn:microsoft.com/office/officeart/2018/2/layout/IconVerticalSolidList"/>
    <dgm:cxn modelId="{578FF44B-0601-49A1-869C-D436BED32A87}" srcId="{CA105F16-49DB-4A88-8D4D-CD9485B1ED73}" destId="{5DF2D9D6-FE63-421A-818E-FD586C513642}" srcOrd="2" destOrd="0" parTransId="{D7E1454D-DB23-4FF2-A783-7E6802C870AD}" sibTransId="{7DBE53F0-53D5-4878-9BAA-55F70C78D1D9}"/>
    <dgm:cxn modelId="{1F300470-41B9-4503-B3E4-9B90D15AD82B}" type="presOf" srcId="{6F3D339C-2876-4613-98C7-629FAE000D1A}" destId="{A7E593DE-3E90-4E24-B180-82A956F0FF60}" srcOrd="0" destOrd="0" presId="urn:microsoft.com/office/officeart/2018/2/layout/IconVerticalSolidList"/>
    <dgm:cxn modelId="{259FB377-5EB7-4883-B772-0FF6901F41A5}" type="presOf" srcId="{3A84271B-6F4B-469A-9153-C0A2E413F3F1}" destId="{D6B6A02B-4A3B-4658-B38B-551EB03E49DA}" srcOrd="0" destOrd="0" presId="urn:microsoft.com/office/officeart/2018/2/layout/IconVerticalSolidList"/>
    <dgm:cxn modelId="{411E237C-228C-4424-B75A-292C7A20E3D6}" srcId="{353D2D02-C2B4-4BF6-86C1-4637D26FC3EF}" destId="{2A82CFED-C923-4E85-A442-54D47847161D}" srcOrd="2" destOrd="0" parTransId="{0DD03B15-D94F-42C8-A7AB-F1E8F8EC83CB}" sibTransId="{14AE3A86-112B-4527-A5FA-BE072874CE54}"/>
    <dgm:cxn modelId="{8251058A-942D-4C01-881D-226CBE649771}" type="presOf" srcId="{B20E3F12-0C64-4E6D-B4A0-D0C0E7AE677F}" destId="{D6B6A02B-4A3B-4658-B38B-551EB03E49DA}" srcOrd="0" destOrd="1" presId="urn:microsoft.com/office/officeart/2018/2/layout/IconVerticalSolidList"/>
    <dgm:cxn modelId="{1093388F-AB0B-43A3-AA53-FDD064AA54C7}" srcId="{CA105F16-49DB-4A88-8D4D-CD9485B1ED73}" destId="{14009F8F-939D-43CA-AA9D-0AEE93971C01}" srcOrd="0" destOrd="0" parTransId="{922C524E-4653-4682-8A01-E6351D80240E}" sibTransId="{93CEC2AA-B5EA-4411-9AB1-6A14565E7804}"/>
    <dgm:cxn modelId="{AE25A9A0-003E-47AA-B580-C08769F27478}" type="presOf" srcId="{353D2D02-C2B4-4BF6-86C1-4637D26FC3EF}" destId="{1026DD50-66FF-428D-A482-FEDFF48E902A}" srcOrd="0" destOrd="0" presId="urn:microsoft.com/office/officeart/2018/2/layout/IconVerticalSolidList"/>
    <dgm:cxn modelId="{122359A4-0E99-4C0B-873D-A119350317A8}" srcId="{353D2D02-C2B4-4BF6-86C1-4637D26FC3EF}" destId="{9B096FF4-B996-4884-9DC3-2AD9D41EDB3F}" srcOrd="0" destOrd="0" parTransId="{C0C27548-A2FE-47C8-87F5-4DA2229DE9DA}" sibTransId="{2BAB6428-4D96-4365-94C2-BCBD2E22B238}"/>
    <dgm:cxn modelId="{6C7A70BC-C1D1-4823-B610-D6C82A28361A}" type="presOf" srcId="{E58743BF-5728-4708-8F0D-CD4EB0FD1F0C}" destId="{32CCD15E-6731-4B2B-9DDE-08DEF3E7BDC1}" srcOrd="0" destOrd="0" presId="urn:microsoft.com/office/officeart/2018/2/layout/IconVerticalSolidList"/>
    <dgm:cxn modelId="{3B8876BF-713E-465B-B2AC-A9EF02254E2E}" type="presOf" srcId="{5DF2D9D6-FE63-421A-818E-FD586C513642}" destId="{DF7C3782-0240-4F0A-ADAC-22BD2A22383D}" srcOrd="0" destOrd="0" presId="urn:microsoft.com/office/officeart/2018/2/layout/IconVerticalSolidList"/>
    <dgm:cxn modelId="{1A1980CA-A0FF-4638-9470-D187FB95592A}" srcId="{353D2D02-C2B4-4BF6-86C1-4637D26FC3EF}" destId="{73631F38-A5B8-42EC-80DD-D4153C5C6E16}" srcOrd="1" destOrd="0" parTransId="{2FA410A2-22B9-4B8C-B82B-804EC59F8FFA}" sibTransId="{1A5B70A9-FB0F-4ACA-B4D8-C85EECDA6C05}"/>
    <dgm:cxn modelId="{0195DFCE-1BC3-4DCA-85FD-8AC0721A7609}" type="presOf" srcId="{73631F38-A5B8-42EC-80DD-D4153C5C6E16}" destId="{A4B88478-F498-46DF-9D77-DE7FBFE89DDA}" srcOrd="0" destOrd="1" presId="urn:microsoft.com/office/officeart/2018/2/layout/IconVerticalSolidList"/>
    <dgm:cxn modelId="{89433ED0-D722-4C3A-8C48-66A2109CBC1B}" srcId="{6F3D339C-2876-4613-98C7-629FAE000D1A}" destId="{3A84271B-6F4B-469A-9153-C0A2E413F3F1}" srcOrd="0" destOrd="0" parTransId="{DDE94FFA-CE54-4690-9CDC-46864242373C}" sibTransId="{C6787F1B-4123-47B4-99FE-E430FA4A5B50}"/>
    <dgm:cxn modelId="{61BE2DD3-9355-41FC-B086-66AFD17C0448}" type="presOf" srcId="{CA105F16-49DB-4A88-8D4D-CD9485B1ED73}" destId="{6053775A-2862-4A77-823A-EDDD6ECC263D}" srcOrd="0" destOrd="0" presId="urn:microsoft.com/office/officeart/2018/2/layout/IconVerticalSolidList"/>
    <dgm:cxn modelId="{2CF898DA-B344-4969-ABBD-CDAF85FD632D}" type="presOf" srcId="{9B096FF4-B996-4884-9DC3-2AD9D41EDB3F}" destId="{A4B88478-F498-46DF-9D77-DE7FBFE89DDA}" srcOrd="0" destOrd="0" presId="urn:microsoft.com/office/officeart/2018/2/layout/IconVerticalSolidList"/>
    <dgm:cxn modelId="{B59E74E6-17ED-4047-9E52-3257C10A4405}" srcId="{6F3D339C-2876-4613-98C7-629FAE000D1A}" destId="{E677D093-AF2F-480D-B5C3-506618C9281D}" srcOrd="2" destOrd="0" parTransId="{88E61D21-0907-4326-8438-D87C475DD1E0}" sibTransId="{A446E62D-31A9-4F04-AD8D-B7A3D623D655}"/>
    <dgm:cxn modelId="{AD4712EE-2CB1-4A66-BBF1-3CA5DFFD4CE8}" type="presParOf" srcId="{6053775A-2862-4A77-823A-EDDD6ECC263D}" destId="{4FA6D7BA-C5FF-41E5-8EE9-98C12AF20A23}" srcOrd="0" destOrd="0" presId="urn:microsoft.com/office/officeart/2018/2/layout/IconVerticalSolidList"/>
    <dgm:cxn modelId="{552030AE-90E3-4431-8E2E-EC4F43872C7E}" type="presParOf" srcId="{4FA6D7BA-C5FF-41E5-8EE9-98C12AF20A23}" destId="{12714B88-E13C-48E6-AB45-55CECE331DB6}" srcOrd="0" destOrd="0" presId="urn:microsoft.com/office/officeart/2018/2/layout/IconVerticalSolidList"/>
    <dgm:cxn modelId="{A332DF3C-8AE8-4D4B-81C7-BB142629A490}" type="presParOf" srcId="{4FA6D7BA-C5FF-41E5-8EE9-98C12AF20A23}" destId="{577DA4EE-8574-4102-946C-BFDD7E9B9821}" srcOrd="1" destOrd="0" presId="urn:microsoft.com/office/officeart/2018/2/layout/IconVerticalSolidList"/>
    <dgm:cxn modelId="{3BBADE57-27E2-4F1C-B1F8-FD12DAA52644}" type="presParOf" srcId="{4FA6D7BA-C5FF-41E5-8EE9-98C12AF20A23}" destId="{12E38406-B13E-4DE6-A396-78B4283FA249}" srcOrd="2" destOrd="0" presId="urn:microsoft.com/office/officeart/2018/2/layout/IconVerticalSolidList"/>
    <dgm:cxn modelId="{BEF40A43-4E24-4F46-9167-F905C5B341CD}" type="presParOf" srcId="{4FA6D7BA-C5FF-41E5-8EE9-98C12AF20A23}" destId="{5A8916EC-1B31-4316-8E1D-AEE6927EC87F}" srcOrd="3" destOrd="0" presId="urn:microsoft.com/office/officeart/2018/2/layout/IconVerticalSolidList"/>
    <dgm:cxn modelId="{444FC081-4329-4026-9D41-C6AB9A9DC3DC}" type="presParOf" srcId="{4FA6D7BA-C5FF-41E5-8EE9-98C12AF20A23}" destId="{32CCD15E-6731-4B2B-9DDE-08DEF3E7BDC1}" srcOrd="4" destOrd="0" presId="urn:microsoft.com/office/officeart/2018/2/layout/IconVerticalSolidList"/>
    <dgm:cxn modelId="{C12D2D6D-CA1C-4DE9-A4F2-88B57E11C89F}" type="presParOf" srcId="{6053775A-2862-4A77-823A-EDDD6ECC263D}" destId="{650A98EB-5EE9-41D2-9C24-A8000E5AD580}" srcOrd="1" destOrd="0" presId="urn:microsoft.com/office/officeart/2018/2/layout/IconVerticalSolidList"/>
    <dgm:cxn modelId="{C363FFBA-8A3E-47DA-8C00-8BBEF59A507F}" type="presParOf" srcId="{6053775A-2862-4A77-823A-EDDD6ECC263D}" destId="{B072BEF3-CB70-4970-85C8-AD31577E6F21}" srcOrd="2" destOrd="0" presId="urn:microsoft.com/office/officeart/2018/2/layout/IconVerticalSolidList"/>
    <dgm:cxn modelId="{D868E232-92E1-450A-9846-3C0300D07AD5}" type="presParOf" srcId="{B072BEF3-CB70-4970-85C8-AD31577E6F21}" destId="{EF22EDFF-026E-4AA6-9314-0C803F886270}" srcOrd="0" destOrd="0" presId="urn:microsoft.com/office/officeart/2018/2/layout/IconVerticalSolidList"/>
    <dgm:cxn modelId="{1A530344-DBBF-4599-B6AC-AA7608DFEF97}" type="presParOf" srcId="{B072BEF3-CB70-4970-85C8-AD31577E6F21}" destId="{9B508D0C-BB94-4499-8DD0-2985578612D8}" srcOrd="1" destOrd="0" presId="urn:microsoft.com/office/officeart/2018/2/layout/IconVerticalSolidList"/>
    <dgm:cxn modelId="{ACCC2206-47EA-4D20-BFE4-006015A68275}" type="presParOf" srcId="{B072BEF3-CB70-4970-85C8-AD31577E6F21}" destId="{078D2898-0851-4E5A-B86E-48FBA77C4674}" srcOrd="2" destOrd="0" presId="urn:microsoft.com/office/officeart/2018/2/layout/IconVerticalSolidList"/>
    <dgm:cxn modelId="{A837A8A8-29E0-491E-8DBE-E2FB35EEFA6F}" type="presParOf" srcId="{B072BEF3-CB70-4970-85C8-AD31577E6F21}" destId="{1026DD50-66FF-428D-A482-FEDFF48E902A}" srcOrd="3" destOrd="0" presId="urn:microsoft.com/office/officeart/2018/2/layout/IconVerticalSolidList"/>
    <dgm:cxn modelId="{1D116D8F-B671-4BA7-9E70-256F16C22A41}" type="presParOf" srcId="{B072BEF3-CB70-4970-85C8-AD31577E6F21}" destId="{A4B88478-F498-46DF-9D77-DE7FBFE89DDA}" srcOrd="4" destOrd="0" presId="urn:microsoft.com/office/officeart/2018/2/layout/IconVerticalSolidList"/>
    <dgm:cxn modelId="{8E463D00-A25A-41C7-8BBB-03E3B9AF600E}" type="presParOf" srcId="{6053775A-2862-4A77-823A-EDDD6ECC263D}" destId="{1F52F915-1D37-4B6F-9711-1F8F34068010}" srcOrd="3" destOrd="0" presId="urn:microsoft.com/office/officeart/2018/2/layout/IconVerticalSolidList"/>
    <dgm:cxn modelId="{81814946-4BBD-4E5B-BD88-8158801B1978}" type="presParOf" srcId="{6053775A-2862-4A77-823A-EDDD6ECC263D}" destId="{E710C79F-822B-4BF6-9573-7C715A527FB1}" srcOrd="4" destOrd="0" presId="urn:microsoft.com/office/officeart/2018/2/layout/IconVerticalSolidList"/>
    <dgm:cxn modelId="{3EC66752-4A33-4343-AF86-A78DEA015629}" type="presParOf" srcId="{E710C79F-822B-4BF6-9573-7C715A527FB1}" destId="{B59507C6-74D1-41FD-AF31-E6FB9358F3BF}" srcOrd="0" destOrd="0" presId="urn:microsoft.com/office/officeart/2018/2/layout/IconVerticalSolidList"/>
    <dgm:cxn modelId="{4A78CC65-753F-4ECD-AC26-441E19B799BD}" type="presParOf" srcId="{E710C79F-822B-4BF6-9573-7C715A527FB1}" destId="{5161C972-E9E7-4DE8-AD87-4A2C362B61D9}" srcOrd="1" destOrd="0" presId="urn:microsoft.com/office/officeart/2018/2/layout/IconVerticalSolidList"/>
    <dgm:cxn modelId="{2723A772-48A9-4D71-AD52-D5127651DB41}" type="presParOf" srcId="{E710C79F-822B-4BF6-9573-7C715A527FB1}" destId="{2BE4160E-1C6B-4B31-9E30-EE82766AED88}" srcOrd="2" destOrd="0" presId="urn:microsoft.com/office/officeart/2018/2/layout/IconVerticalSolidList"/>
    <dgm:cxn modelId="{689E044B-0A84-48D8-B07A-EB765741A1B7}" type="presParOf" srcId="{E710C79F-822B-4BF6-9573-7C715A527FB1}" destId="{DF7C3782-0240-4F0A-ADAC-22BD2A22383D}" srcOrd="3" destOrd="0" presId="urn:microsoft.com/office/officeart/2018/2/layout/IconVerticalSolidList"/>
    <dgm:cxn modelId="{5417E45F-7989-445B-9E91-02E064C6CDCA}" type="presParOf" srcId="{6053775A-2862-4A77-823A-EDDD6ECC263D}" destId="{0A632148-4470-4CD5-A611-9FC02E36FED5}" srcOrd="5" destOrd="0" presId="urn:microsoft.com/office/officeart/2018/2/layout/IconVerticalSolidList"/>
    <dgm:cxn modelId="{1C29E9EB-CF2A-4117-BC40-1CD02A353F3A}" type="presParOf" srcId="{6053775A-2862-4A77-823A-EDDD6ECC263D}" destId="{6152310C-4CAB-4FE6-9E2B-4AD2024AC9F8}" srcOrd="6" destOrd="0" presId="urn:microsoft.com/office/officeart/2018/2/layout/IconVerticalSolidList"/>
    <dgm:cxn modelId="{2BA969D0-4046-4BF6-B765-26E48F9E15C8}" type="presParOf" srcId="{6152310C-4CAB-4FE6-9E2B-4AD2024AC9F8}" destId="{95B0F038-98EC-4246-8E92-546E0A42C8C2}" srcOrd="0" destOrd="0" presId="urn:microsoft.com/office/officeart/2018/2/layout/IconVerticalSolidList"/>
    <dgm:cxn modelId="{92F98CF2-A1D6-499C-9F11-2B0E201A3D0D}" type="presParOf" srcId="{6152310C-4CAB-4FE6-9E2B-4AD2024AC9F8}" destId="{C17970EF-0311-4406-A878-730A3A45ED09}" srcOrd="1" destOrd="0" presId="urn:microsoft.com/office/officeart/2018/2/layout/IconVerticalSolidList"/>
    <dgm:cxn modelId="{8D29BCBF-DB43-4EE3-B0BD-242723667B96}" type="presParOf" srcId="{6152310C-4CAB-4FE6-9E2B-4AD2024AC9F8}" destId="{89249AE8-1194-44DF-BA2A-E188AAE9BC75}" srcOrd="2" destOrd="0" presId="urn:microsoft.com/office/officeart/2018/2/layout/IconVerticalSolidList"/>
    <dgm:cxn modelId="{416B748A-C7DB-4B1A-9AC1-6942E9FF6C27}" type="presParOf" srcId="{6152310C-4CAB-4FE6-9E2B-4AD2024AC9F8}" destId="{A7E593DE-3E90-4E24-B180-82A956F0FF60}" srcOrd="3" destOrd="0" presId="urn:microsoft.com/office/officeart/2018/2/layout/IconVerticalSolidList"/>
    <dgm:cxn modelId="{38088E12-463B-4F66-9F08-737C73FFB09C}" type="presParOf" srcId="{6152310C-4CAB-4FE6-9E2B-4AD2024AC9F8}" destId="{D6B6A02B-4A3B-4658-B38B-551EB03E49DA}"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D4740B-DC0F-4BB5-97C5-F69DEBC8118D}"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7BDF59D-87C3-4A19-ADDE-F9D8B4DB1D1D}">
      <dgm:prSet/>
      <dgm:spPr/>
      <dgm:t>
        <a:bodyPr/>
        <a:lstStyle/>
        <a:p>
          <a:r>
            <a:rPr lang="en-US">
              <a:solidFill>
                <a:schemeClr val="bg1"/>
              </a:solidFill>
            </a:rPr>
            <a:t>Limit of seven calls within seven consecutive days or one verbal “communication” with the consumer in seven days, unless:</a:t>
          </a:r>
        </a:p>
      </dgm:t>
    </dgm:pt>
    <dgm:pt modelId="{7DD05377-F332-4F90-84EE-12AD5867850E}" type="parTrans" cxnId="{56395852-804E-4CCF-8FA0-3BA9E2B80E25}">
      <dgm:prSet/>
      <dgm:spPr/>
      <dgm:t>
        <a:bodyPr/>
        <a:lstStyle/>
        <a:p>
          <a:endParaRPr lang="en-US"/>
        </a:p>
      </dgm:t>
    </dgm:pt>
    <dgm:pt modelId="{21196001-0580-4ECB-AB6B-65444ABED388}" type="sibTrans" cxnId="{56395852-804E-4CCF-8FA0-3BA9E2B80E25}">
      <dgm:prSet/>
      <dgm:spPr/>
      <dgm:t>
        <a:bodyPr/>
        <a:lstStyle/>
        <a:p>
          <a:endParaRPr lang="en-US"/>
        </a:p>
      </dgm:t>
    </dgm:pt>
    <dgm:pt modelId="{43D20037-F25F-4852-8577-08CE606A6789}">
      <dgm:prSet/>
      <dgm:spPr/>
      <dgm:t>
        <a:bodyPr/>
        <a:lstStyle/>
        <a:p>
          <a:r>
            <a:rPr lang="en-US">
              <a:solidFill>
                <a:schemeClr val="bg1"/>
              </a:solidFill>
            </a:rPr>
            <a:t>Requested by the consumer</a:t>
          </a:r>
        </a:p>
      </dgm:t>
    </dgm:pt>
    <dgm:pt modelId="{6A6EC13F-7D62-417B-96F9-5D00E0AECC60}" type="parTrans" cxnId="{834D4B7B-2A15-452E-9DD4-3DED64C62F1E}">
      <dgm:prSet/>
      <dgm:spPr/>
      <dgm:t>
        <a:bodyPr/>
        <a:lstStyle/>
        <a:p>
          <a:endParaRPr lang="en-US"/>
        </a:p>
      </dgm:t>
    </dgm:pt>
    <dgm:pt modelId="{E00A5B45-A71D-4D3F-A24C-F815F19B38D6}" type="sibTrans" cxnId="{834D4B7B-2A15-452E-9DD4-3DED64C62F1E}">
      <dgm:prSet/>
      <dgm:spPr/>
      <dgm:t>
        <a:bodyPr/>
        <a:lstStyle/>
        <a:p>
          <a:endParaRPr lang="en-US"/>
        </a:p>
      </dgm:t>
    </dgm:pt>
    <dgm:pt modelId="{345C529D-C213-463E-A934-0A01D0ACFF90}">
      <dgm:prSet/>
      <dgm:spPr/>
      <dgm:t>
        <a:bodyPr/>
        <a:lstStyle/>
        <a:p>
          <a:r>
            <a:rPr lang="en-US">
              <a:solidFill>
                <a:schemeClr val="bg1"/>
              </a:solidFill>
            </a:rPr>
            <a:t>Prior consent by consumer</a:t>
          </a:r>
        </a:p>
      </dgm:t>
    </dgm:pt>
    <dgm:pt modelId="{B18C13EC-DC83-4949-A66E-F2F20E90DC6E}" type="parTrans" cxnId="{C3C2CB18-5A4E-4DAE-92DA-6676E789FCCF}">
      <dgm:prSet/>
      <dgm:spPr/>
      <dgm:t>
        <a:bodyPr/>
        <a:lstStyle/>
        <a:p>
          <a:endParaRPr lang="en-US"/>
        </a:p>
      </dgm:t>
    </dgm:pt>
    <dgm:pt modelId="{8970524D-E7BB-4526-8E91-DDEF8F6106ED}" type="sibTrans" cxnId="{C3C2CB18-5A4E-4DAE-92DA-6676E789FCCF}">
      <dgm:prSet/>
      <dgm:spPr/>
      <dgm:t>
        <a:bodyPr/>
        <a:lstStyle/>
        <a:p>
          <a:endParaRPr lang="en-US"/>
        </a:p>
      </dgm:t>
    </dgm:pt>
    <dgm:pt modelId="{9B667E97-CE31-4183-9CB3-93336DCDF241}">
      <dgm:prSet/>
      <dgm:spPr/>
      <dgm:t>
        <a:bodyPr/>
        <a:lstStyle/>
        <a:p>
          <a:r>
            <a:rPr lang="en-US">
              <a:solidFill>
                <a:schemeClr val="bg1"/>
              </a:solidFill>
            </a:rPr>
            <a:t>Not connected to the dialed number</a:t>
          </a:r>
        </a:p>
      </dgm:t>
    </dgm:pt>
    <dgm:pt modelId="{1179BB47-971C-442D-A9BD-F9DC12E81BA5}" type="parTrans" cxnId="{C020FBCB-0369-4911-B65C-EFE9FACC9902}">
      <dgm:prSet/>
      <dgm:spPr/>
      <dgm:t>
        <a:bodyPr/>
        <a:lstStyle/>
        <a:p>
          <a:endParaRPr lang="en-US"/>
        </a:p>
      </dgm:t>
    </dgm:pt>
    <dgm:pt modelId="{C9725CC8-9184-4D6F-91EE-BD672861992A}" type="sibTrans" cxnId="{C020FBCB-0369-4911-B65C-EFE9FACC9902}">
      <dgm:prSet/>
      <dgm:spPr/>
      <dgm:t>
        <a:bodyPr/>
        <a:lstStyle/>
        <a:p>
          <a:endParaRPr lang="en-US"/>
        </a:p>
      </dgm:t>
    </dgm:pt>
    <dgm:pt modelId="{C7D5F6CB-40F4-40A0-A743-4AF467AC51A7}">
      <dgm:prSet/>
      <dgm:spPr/>
      <dgm:t>
        <a:bodyPr/>
        <a:lstStyle/>
        <a:p>
          <a:r>
            <a:rPr lang="en-US">
              <a:solidFill>
                <a:schemeClr val="bg1"/>
              </a:solidFill>
            </a:rPr>
            <a:t>Limited content voicemail does not count as a “call” for limit purposes</a:t>
          </a:r>
        </a:p>
      </dgm:t>
    </dgm:pt>
    <dgm:pt modelId="{0436147A-C216-4E01-8A5F-F3BF65337A2F}" type="parTrans" cxnId="{D5C2DA94-712D-4367-B3C2-B14F152D679F}">
      <dgm:prSet/>
      <dgm:spPr/>
      <dgm:t>
        <a:bodyPr/>
        <a:lstStyle/>
        <a:p>
          <a:endParaRPr lang="en-US"/>
        </a:p>
      </dgm:t>
    </dgm:pt>
    <dgm:pt modelId="{738A68AE-2105-4C45-90EB-75D0758F8A4A}" type="sibTrans" cxnId="{D5C2DA94-712D-4367-B3C2-B14F152D679F}">
      <dgm:prSet/>
      <dgm:spPr/>
      <dgm:t>
        <a:bodyPr/>
        <a:lstStyle/>
        <a:p>
          <a:endParaRPr lang="en-US"/>
        </a:p>
      </dgm:t>
    </dgm:pt>
    <dgm:pt modelId="{8AED7144-25CB-40A1-BCBA-AD35912F7EA1}">
      <dgm:prSet/>
      <dgm:spPr/>
      <dgm:t>
        <a:bodyPr/>
        <a:lstStyle/>
        <a:p>
          <a:r>
            <a:rPr lang="en-US">
              <a:solidFill>
                <a:schemeClr val="bg1"/>
              </a:solidFill>
            </a:rPr>
            <a:t>Includes conveying ringless voicemail but does not include a text or email</a:t>
          </a:r>
        </a:p>
      </dgm:t>
    </dgm:pt>
    <dgm:pt modelId="{8C5BD237-1622-4E7C-A2A0-E0177702FAB9}" type="parTrans" cxnId="{77D9418B-8E24-4319-8F4B-EAA585EA886D}">
      <dgm:prSet/>
      <dgm:spPr/>
      <dgm:t>
        <a:bodyPr/>
        <a:lstStyle/>
        <a:p>
          <a:endParaRPr lang="en-US"/>
        </a:p>
      </dgm:t>
    </dgm:pt>
    <dgm:pt modelId="{FC6B3A11-8679-48DE-B773-F86EA67A6B03}" type="sibTrans" cxnId="{77D9418B-8E24-4319-8F4B-EAA585EA886D}">
      <dgm:prSet/>
      <dgm:spPr/>
      <dgm:t>
        <a:bodyPr/>
        <a:lstStyle/>
        <a:p>
          <a:endParaRPr lang="en-US"/>
        </a:p>
      </dgm:t>
    </dgm:pt>
    <dgm:pt modelId="{79D661BA-A648-4AC8-8522-0F50F012878F}">
      <dgm:prSet/>
      <dgm:spPr/>
      <dgm:t>
        <a:bodyPr/>
        <a:lstStyle/>
        <a:p>
          <a:r>
            <a:rPr lang="en-US">
              <a:solidFill>
                <a:schemeClr val="bg1"/>
              </a:solidFill>
            </a:rPr>
            <a:t>Limits apply </a:t>
          </a:r>
          <a:r>
            <a:rPr lang="en-US" i="1">
              <a:solidFill>
                <a:schemeClr val="bg1"/>
              </a:solidFill>
            </a:rPr>
            <a:t>per particular debt</a:t>
          </a:r>
        </a:p>
      </dgm:t>
    </dgm:pt>
    <dgm:pt modelId="{03114856-31AE-4167-8A18-110DD7BDBFEE}" type="parTrans" cxnId="{C363E405-D15D-489E-A4BA-64835D79D80E}">
      <dgm:prSet/>
      <dgm:spPr/>
      <dgm:t>
        <a:bodyPr/>
        <a:lstStyle/>
        <a:p>
          <a:endParaRPr lang="en-US"/>
        </a:p>
      </dgm:t>
    </dgm:pt>
    <dgm:pt modelId="{5A56F53B-5022-4487-B127-DDBC78916918}" type="sibTrans" cxnId="{C363E405-D15D-489E-A4BA-64835D79D80E}">
      <dgm:prSet/>
      <dgm:spPr/>
      <dgm:t>
        <a:bodyPr/>
        <a:lstStyle/>
        <a:p>
          <a:endParaRPr lang="en-US"/>
        </a:p>
      </dgm:t>
    </dgm:pt>
    <dgm:pt modelId="{6EC63C78-B9AC-48EF-9BB6-B6968FC8C575}">
      <dgm:prSet/>
      <dgm:spPr/>
      <dgm:t>
        <a:bodyPr/>
        <a:lstStyle/>
        <a:p>
          <a:r>
            <a:rPr lang="en-US" dirty="0">
              <a:solidFill>
                <a:schemeClr val="bg1"/>
              </a:solidFill>
            </a:rPr>
            <a:t>Consumer may request no communication via specific medium</a:t>
          </a:r>
        </a:p>
      </dgm:t>
    </dgm:pt>
    <dgm:pt modelId="{E78FCC38-C7BE-4320-92C2-BB94378687DE}" type="parTrans" cxnId="{B70061D9-C0D5-4F64-9971-D630055065F8}">
      <dgm:prSet/>
      <dgm:spPr/>
      <dgm:t>
        <a:bodyPr/>
        <a:lstStyle/>
        <a:p>
          <a:endParaRPr lang="en-US"/>
        </a:p>
      </dgm:t>
    </dgm:pt>
    <dgm:pt modelId="{36D552B8-29FC-4DE7-A07F-2180FCCB66EE}" type="sibTrans" cxnId="{B70061D9-C0D5-4F64-9971-D630055065F8}">
      <dgm:prSet/>
      <dgm:spPr/>
      <dgm:t>
        <a:bodyPr/>
        <a:lstStyle/>
        <a:p>
          <a:endParaRPr lang="en-US"/>
        </a:p>
      </dgm:t>
    </dgm:pt>
    <dgm:pt modelId="{FDBF6C93-30C1-4DA8-B2B9-CFD85A43C502}">
      <dgm:prSet/>
      <dgm:spPr/>
      <dgm:t>
        <a:bodyPr/>
        <a:lstStyle/>
        <a:p>
          <a:r>
            <a:rPr lang="en-US">
              <a:solidFill>
                <a:schemeClr val="bg1"/>
              </a:solidFill>
            </a:rPr>
            <a:t>May reply to confirm opt-out (may not demand payment)</a:t>
          </a:r>
        </a:p>
      </dgm:t>
    </dgm:pt>
    <dgm:pt modelId="{8487B0E4-6F31-46F2-975D-98DC6BD51CE9}" type="parTrans" cxnId="{588F181F-EF7B-4DD1-B3CF-7646C58083A8}">
      <dgm:prSet/>
      <dgm:spPr/>
      <dgm:t>
        <a:bodyPr/>
        <a:lstStyle/>
        <a:p>
          <a:endParaRPr lang="en-US"/>
        </a:p>
      </dgm:t>
    </dgm:pt>
    <dgm:pt modelId="{0A2E8D3C-930B-4CFA-AFA7-CE2F153F8D2D}" type="sibTrans" cxnId="{588F181F-EF7B-4DD1-B3CF-7646C58083A8}">
      <dgm:prSet/>
      <dgm:spPr/>
      <dgm:t>
        <a:bodyPr/>
        <a:lstStyle/>
        <a:p>
          <a:endParaRPr lang="en-US"/>
        </a:p>
      </dgm:t>
    </dgm:pt>
    <dgm:pt modelId="{A0F40B52-760E-4393-B9B3-D3C575F6AF62}">
      <dgm:prSet/>
      <dgm:spPr/>
      <dgm:t>
        <a:bodyPr/>
        <a:lstStyle/>
        <a:p>
          <a:r>
            <a:rPr lang="en-US">
              <a:solidFill>
                <a:schemeClr val="bg1"/>
              </a:solidFill>
            </a:rPr>
            <a:t>May respond to </a:t>
          </a:r>
          <a:r>
            <a:rPr lang="en-US" i="1">
              <a:solidFill>
                <a:schemeClr val="bg1"/>
              </a:solidFill>
            </a:rPr>
            <a:t>once</a:t>
          </a:r>
          <a:r>
            <a:rPr lang="en-US">
              <a:solidFill>
                <a:schemeClr val="bg1"/>
              </a:solidFill>
            </a:rPr>
            <a:t> to a ceased phone or address if consumer initiated communication</a:t>
          </a:r>
        </a:p>
      </dgm:t>
    </dgm:pt>
    <dgm:pt modelId="{263DFC2D-47DB-4C20-84D7-B3DF1C33B4C6}" type="parTrans" cxnId="{4F93A129-1549-4D74-BA54-1F085A9986CD}">
      <dgm:prSet/>
      <dgm:spPr/>
      <dgm:t>
        <a:bodyPr/>
        <a:lstStyle/>
        <a:p>
          <a:endParaRPr lang="en-US"/>
        </a:p>
      </dgm:t>
    </dgm:pt>
    <dgm:pt modelId="{B15E49B9-C217-4401-A57B-E993CE107024}" type="sibTrans" cxnId="{4F93A129-1549-4D74-BA54-1F085A9986CD}">
      <dgm:prSet/>
      <dgm:spPr/>
      <dgm:t>
        <a:bodyPr/>
        <a:lstStyle/>
        <a:p>
          <a:endParaRPr lang="en-US"/>
        </a:p>
      </dgm:t>
    </dgm:pt>
    <dgm:pt modelId="{F58BF898-6CD5-41A9-8DF5-C08C3446F330}" type="pres">
      <dgm:prSet presAssocID="{BAD4740B-DC0F-4BB5-97C5-F69DEBC8118D}" presName="root" presStyleCnt="0">
        <dgm:presLayoutVars>
          <dgm:dir/>
          <dgm:resizeHandles val="exact"/>
        </dgm:presLayoutVars>
      </dgm:prSet>
      <dgm:spPr/>
    </dgm:pt>
    <dgm:pt modelId="{9BA7957F-7AD5-4E53-B24D-49CBEE47AAC4}" type="pres">
      <dgm:prSet presAssocID="{C7BDF59D-87C3-4A19-ADDE-F9D8B4DB1D1D}" presName="compNode" presStyleCnt="0"/>
      <dgm:spPr/>
    </dgm:pt>
    <dgm:pt modelId="{389BDC35-7E3F-4500-8132-1B6C85E51A18}" type="pres">
      <dgm:prSet presAssocID="{C7BDF59D-87C3-4A19-ADDE-F9D8B4DB1D1D}" presName="bgRect" presStyleLbl="bgShp" presStyleIdx="0" presStyleCnt="4"/>
      <dgm:spPr>
        <a:solidFill>
          <a:schemeClr val="accent1"/>
        </a:solidFill>
      </dgm:spPr>
    </dgm:pt>
    <dgm:pt modelId="{BFCC723F-DCB1-47D6-8523-ED34CC3B6984}" type="pres">
      <dgm:prSet presAssocID="{C7BDF59D-87C3-4A19-ADDE-F9D8B4DB1D1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lemarketer"/>
        </a:ext>
      </dgm:extLst>
    </dgm:pt>
    <dgm:pt modelId="{2E38BEEB-F822-47F5-97EF-496D728B4665}" type="pres">
      <dgm:prSet presAssocID="{C7BDF59D-87C3-4A19-ADDE-F9D8B4DB1D1D}" presName="spaceRect" presStyleCnt="0"/>
      <dgm:spPr/>
    </dgm:pt>
    <dgm:pt modelId="{D06A6E21-33B9-4EE9-90AD-2CFF5423E150}" type="pres">
      <dgm:prSet presAssocID="{C7BDF59D-87C3-4A19-ADDE-F9D8B4DB1D1D}" presName="parTx" presStyleLbl="revTx" presStyleIdx="0" presStyleCnt="6">
        <dgm:presLayoutVars>
          <dgm:chMax val="0"/>
          <dgm:chPref val="0"/>
        </dgm:presLayoutVars>
      </dgm:prSet>
      <dgm:spPr/>
    </dgm:pt>
    <dgm:pt modelId="{94FF6ADA-6EBE-4B05-8FF5-18BDA2C7113E}" type="pres">
      <dgm:prSet presAssocID="{C7BDF59D-87C3-4A19-ADDE-F9D8B4DB1D1D}" presName="desTx" presStyleLbl="revTx" presStyleIdx="1" presStyleCnt="6">
        <dgm:presLayoutVars/>
      </dgm:prSet>
      <dgm:spPr/>
    </dgm:pt>
    <dgm:pt modelId="{AD5F1986-8AE8-43C4-8F17-392B662519C8}" type="pres">
      <dgm:prSet presAssocID="{21196001-0580-4ECB-AB6B-65444ABED388}" presName="sibTrans" presStyleCnt="0"/>
      <dgm:spPr/>
    </dgm:pt>
    <dgm:pt modelId="{1DC29611-B7D0-4FB5-B05C-27155A468698}" type="pres">
      <dgm:prSet presAssocID="{8AED7144-25CB-40A1-BCBA-AD35912F7EA1}" presName="compNode" presStyleCnt="0"/>
      <dgm:spPr/>
    </dgm:pt>
    <dgm:pt modelId="{03DAA3C1-9F82-4ED0-933A-54525C849A75}" type="pres">
      <dgm:prSet presAssocID="{8AED7144-25CB-40A1-BCBA-AD35912F7EA1}" presName="bgRect" presStyleLbl="bgShp" presStyleIdx="1" presStyleCnt="4"/>
      <dgm:spPr>
        <a:solidFill>
          <a:schemeClr val="accent1"/>
        </a:solidFill>
      </dgm:spPr>
    </dgm:pt>
    <dgm:pt modelId="{38BFE93E-962B-4DE1-BB9F-A0CC5302505E}" type="pres">
      <dgm:prSet presAssocID="{8AED7144-25CB-40A1-BCBA-AD35912F7EA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mart Phone"/>
        </a:ext>
      </dgm:extLst>
    </dgm:pt>
    <dgm:pt modelId="{8BD6A7C7-C8C0-4F9B-83E3-1718ADD23916}" type="pres">
      <dgm:prSet presAssocID="{8AED7144-25CB-40A1-BCBA-AD35912F7EA1}" presName="spaceRect" presStyleCnt="0"/>
      <dgm:spPr/>
    </dgm:pt>
    <dgm:pt modelId="{17A8B8B6-77B0-4AD2-BA93-4E483C60DDC5}" type="pres">
      <dgm:prSet presAssocID="{8AED7144-25CB-40A1-BCBA-AD35912F7EA1}" presName="parTx" presStyleLbl="revTx" presStyleIdx="2" presStyleCnt="6">
        <dgm:presLayoutVars>
          <dgm:chMax val="0"/>
          <dgm:chPref val="0"/>
        </dgm:presLayoutVars>
      </dgm:prSet>
      <dgm:spPr/>
    </dgm:pt>
    <dgm:pt modelId="{AF64D8FB-4BB9-485E-AF80-4954E4E72384}" type="pres">
      <dgm:prSet presAssocID="{FC6B3A11-8679-48DE-B773-F86EA67A6B03}" presName="sibTrans" presStyleCnt="0"/>
      <dgm:spPr/>
    </dgm:pt>
    <dgm:pt modelId="{687A2A38-1A09-427F-B589-58401D41D21F}" type="pres">
      <dgm:prSet presAssocID="{79D661BA-A648-4AC8-8522-0F50F012878F}" presName="compNode" presStyleCnt="0"/>
      <dgm:spPr/>
    </dgm:pt>
    <dgm:pt modelId="{707FE65F-F467-4BF9-964B-AAC64029A370}" type="pres">
      <dgm:prSet presAssocID="{79D661BA-A648-4AC8-8522-0F50F012878F}" presName="bgRect" presStyleLbl="bgShp" presStyleIdx="2" presStyleCnt="4"/>
      <dgm:spPr>
        <a:solidFill>
          <a:schemeClr val="accent1"/>
        </a:solidFill>
      </dgm:spPr>
    </dgm:pt>
    <dgm:pt modelId="{479BC86E-3B82-46C3-A5B2-E5F209AE578B}" type="pres">
      <dgm:prSet presAssocID="{79D661BA-A648-4AC8-8522-0F50F012878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2"/>
        </a:ext>
      </dgm:extLst>
    </dgm:pt>
    <dgm:pt modelId="{CD98E4CF-B053-4DC9-9B2B-610B5F714793}" type="pres">
      <dgm:prSet presAssocID="{79D661BA-A648-4AC8-8522-0F50F012878F}" presName="spaceRect" presStyleCnt="0"/>
      <dgm:spPr/>
    </dgm:pt>
    <dgm:pt modelId="{31A3FF70-9A4B-4652-83CD-375786DE5181}" type="pres">
      <dgm:prSet presAssocID="{79D661BA-A648-4AC8-8522-0F50F012878F}" presName="parTx" presStyleLbl="revTx" presStyleIdx="3" presStyleCnt="6">
        <dgm:presLayoutVars>
          <dgm:chMax val="0"/>
          <dgm:chPref val="0"/>
        </dgm:presLayoutVars>
      </dgm:prSet>
      <dgm:spPr/>
    </dgm:pt>
    <dgm:pt modelId="{E1529937-2B41-4E4D-BB6E-39CD3DE35367}" type="pres">
      <dgm:prSet presAssocID="{5A56F53B-5022-4487-B127-DDBC78916918}" presName="sibTrans" presStyleCnt="0"/>
      <dgm:spPr/>
    </dgm:pt>
    <dgm:pt modelId="{ECFDA534-4425-4E56-BFDC-396508719B11}" type="pres">
      <dgm:prSet presAssocID="{6EC63C78-B9AC-48EF-9BB6-B6968FC8C575}" presName="compNode" presStyleCnt="0"/>
      <dgm:spPr/>
    </dgm:pt>
    <dgm:pt modelId="{610EAE2C-459E-4DB7-A2F0-48357DF9D510}" type="pres">
      <dgm:prSet presAssocID="{6EC63C78-B9AC-48EF-9BB6-B6968FC8C575}" presName="bgRect" presStyleLbl="bgShp" presStyleIdx="3" presStyleCnt="4"/>
      <dgm:spPr>
        <a:solidFill>
          <a:schemeClr val="accent1"/>
        </a:solidFill>
      </dgm:spPr>
    </dgm:pt>
    <dgm:pt modelId="{F81701DF-C84D-4315-B5B8-F5CDB8C69FF7}" type="pres">
      <dgm:prSet presAssocID="{6EC63C78-B9AC-48EF-9BB6-B6968FC8C57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ilReply"/>
        </a:ext>
      </dgm:extLst>
    </dgm:pt>
    <dgm:pt modelId="{27456482-5FBB-4AE6-9E09-8E47679F6AE0}" type="pres">
      <dgm:prSet presAssocID="{6EC63C78-B9AC-48EF-9BB6-B6968FC8C575}" presName="spaceRect" presStyleCnt="0"/>
      <dgm:spPr/>
    </dgm:pt>
    <dgm:pt modelId="{5F08E6F4-57EB-491B-8723-9E5A6A370068}" type="pres">
      <dgm:prSet presAssocID="{6EC63C78-B9AC-48EF-9BB6-B6968FC8C575}" presName="parTx" presStyleLbl="revTx" presStyleIdx="4" presStyleCnt="6">
        <dgm:presLayoutVars>
          <dgm:chMax val="0"/>
          <dgm:chPref val="0"/>
        </dgm:presLayoutVars>
      </dgm:prSet>
      <dgm:spPr/>
    </dgm:pt>
    <dgm:pt modelId="{8F2B9753-AA3C-4F4B-AD4E-D12C52D7D09F}" type="pres">
      <dgm:prSet presAssocID="{6EC63C78-B9AC-48EF-9BB6-B6968FC8C575}" presName="desTx" presStyleLbl="revTx" presStyleIdx="5" presStyleCnt="6">
        <dgm:presLayoutVars/>
      </dgm:prSet>
      <dgm:spPr/>
    </dgm:pt>
  </dgm:ptLst>
  <dgm:cxnLst>
    <dgm:cxn modelId="{C363E405-D15D-489E-A4BA-64835D79D80E}" srcId="{BAD4740B-DC0F-4BB5-97C5-F69DEBC8118D}" destId="{79D661BA-A648-4AC8-8522-0F50F012878F}" srcOrd="2" destOrd="0" parTransId="{03114856-31AE-4167-8A18-110DD7BDBFEE}" sibTransId="{5A56F53B-5022-4487-B127-DDBC78916918}"/>
    <dgm:cxn modelId="{9BDEF40A-38A8-4A5A-A615-7BC94A85B6C9}" type="presOf" srcId="{C7D5F6CB-40F4-40A0-A743-4AF467AC51A7}" destId="{94FF6ADA-6EBE-4B05-8FF5-18BDA2C7113E}" srcOrd="0" destOrd="3" presId="urn:microsoft.com/office/officeart/2018/2/layout/IconVerticalSolidList"/>
    <dgm:cxn modelId="{C3C2CB18-5A4E-4DAE-92DA-6676E789FCCF}" srcId="{C7BDF59D-87C3-4A19-ADDE-F9D8B4DB1D1D}" destId="{345C529D-C213-463E-A934-0A01D0ACFF90}" srcOrd="1" destOrd="0" parTransId="{B18C13EC-DC83-4949-A66E-F2F20E90DC6E}" sibTransId="{8970524D-E7BB-4526-8E91-DDEF8F6106ED}"/>
    <dgm:cxn modelId="{588F181F-EF7B-4DD1-B3CF-7646C58083A8}" srcId="{6EC63C78-B9AC-48EF-9BB6-B6968FC8C575}" destId="{FDBF6C93-30C1-4DA8-B2B9-CFD85A43C502}" srcOrd="0" destOrd="0" parTransId="{8487B0E4-6F31-46F2-975D-98DC6BD51CE9}" sibTransId="{0A2E8D3C-930B-4CFA-AFA7-CE2F153F8D2D}"/>
    <dgm:cxn modelId="{AF749027-FD0A-41AB-8958-1CDD5975F6B6}" type="presOf" srcId="{8AED7144-25CB-40A1-BCBA-AD35912F7EA1}" destId="{17A8B8B6-77B0-4AD2-BA93-4E483C60DDC5}" srcOrd="0" destOrd="0" presId="urn:microsoft.com/office/officeart/2018/2/layout/IconVerticalSolidList"/>
    <dgm:cxn modelId="{86B1B128-15A1-4868-BE98-CE6C0A9587D2}" type="presOf" srcId="{BAD4740B-DC0F-4BB5-97C5-F69DEBC8118D}" destId="{F58BF898-6CD5-41A9-8DF5-C08C3446F330}" srcOrd="0" destOrd="0" presId="urn:microsoft.com/office/officeart/2018/2/layout/IconVerticalSolidList"/>
    <dgm:cxn modelId="{4F93A129-1549-4D74-BA54-1F085A9986CD}" srcId="{6EC63C78-B9AC-48EF-9BB6-B6968FC8C575}" destId="{A0F40B52-760E-4393-B9B3-D3C575F6AF62}" srcOrd="1" destOrd="0" parTransId="{263DFC2D-47DB-4C20-84D7-B3DF1C33B4C6}" sibTransId="{B15E49B9-C217-4401-A57B-E993CE107024}"/>
    <dgm:cxn modelId="{254DB46B-513B-440F-AC54-84D5EEE299ED}" type="presOf" srcId="{345C529D-C213-463E-A934-0A01D0ACFF90}" destId="{94FF6ADA-6EBE-4B05-8FF5-18BDA2C7113E}" srcOrd="0" destOrd="1" presId="urn:microsoft.com/office/officeart/2018/2/layout/IconVerticalSolidList"/>
    <dgm:cxn modelId="{D6EB5052-AEDC-4271-BE05-984A72C76532}" type="presOf" srcId="{A0F40B52-760E-4393-B9B3-D3C575F6AF62}" destId="{8F2B9753-AA3C-4F4B-AD4E-D12C52D7D09F}" srcOrd="0" destOrd="1" presId="urn:microsoft.com/office/officeart/2018/2/layout/IconVerticalSolidList"/>
    <dgm:cxn modelId="{56395852-804E-4CCF-8FA0-3BA9E2B80E25}" srcId="{BAD4740B-DC0F-4BB5-97C5-F69DEBC8118D}" destId="{C7BDF59D-87C3-4A19-ADDE-F9D8B4DB1D1D}" srcOrd="0" destOrd="0" parTransId="{7DD05377-F332-4F90-84EE-12AD5867850E}" sibTransId="{21196001-0580-4ECB-AB6B-65444ABED388}"/>
    <dgm:cxn modelId="{834D4B7B-2A15-452E-9DD4-3DED64C62F1E}" srcId="{C7BDF59D-87C3-4A19-ADDE-F9D8B4DB1D1D}" destId="{43D20037-F25F-4852-8577-08CE606A6789}" srcOrd="0" destOrd="0" parTransId="{6A6EC13F-7D62-417B-96F9-5D00E0AECC60}" sibTransId="{E00A5B45-A71D-4D3F-A24C-F815F19B38D6}"/>
    <dgm:cxn modelId="{B8625B7D-5C16-451F-974A-16A0220E25C8}" type="presOf" srcId="{C7BDF59D-87C3-4A19-ADDE-F9D8B4DB1D1D}" destId="{D06A6E21-33B9-4EE9-90AD-2CFF5423E150}" srcOrd="0" destOrd="0" presId="urn:microsoft.com/office/officeart/2018/2/layout/IconVerticalSolidList"/>
    <dgm:cxn modelId="{77D9418B-8E24-4319-8F4B-EAA585EA886D}" srcId="{BAD4740B-DC0F-4BB5-97C5-F69DEBC8118D}" destId="{8AED7144-25CB-40A1-BCBA-AD35912F7EA1}" srcOrd="1" destOrd="0" parTransId="{8C5BD237-1622-4E7C-A2A0-E0177702FAB9}" sibTransId="{FC6B3A11-8679-48DE-B773-F86EA67A6B03}"/>
    <dgm:cxn modelId="{18AB1690-4408-4504-86CD-A7FB090AEC3D}" type="presOf" srcId="{6EC63C78-B9AC-48EF-9BB6-B6968FC8C575}" destId="{5F08E6F4-57EB-491B-8723-9E5A6A370068}" srcOrd="0" destOrd="0" presId="urn:microsoft.com/office/officeart/2018/2/layout/IconVerticalSolidList"/>
    <dgm:cxn modelId="{3AD30191-05DB-4B54-A14E-3E78CDDEBF25}" type="presOf" srcId="{43D20037-F25F-4852-8577-08CE606A6789}" destId="{94FF6ADA-6EBE-4B05-8FF5-18BDA2C7113E}" srcOrd="0" destOrd="0" presId="urn:microsoft.com/office/officeart/2018/2/layout/IconVerticalSolidList"/>
    <dgm:cxn modelId="{D5C2DA94-712D-4367-B3C2-B14F152D679F}" srcId="{C7BDF59D-87C3-4A19-ADDE-F9D8B4DB1D1D}" destId="{C7D5F6CB-40F4-40A0-A743-4AF467AC51A7}" srcOrd="3" destOrd="0" parTransId="{0436147A-C216-4E01-8A5F-F3BF65337A2F}" sibTransId="{738A68AE-2105-4C45-90EB-75D0758F8A4A}"/>
    <dgm:cxn modelId="{A03D55B6-7033-4D51-953B-E7B862CED74D}" type="presOf" srcId="{9B667E97-CE31-4183-9CB3-93336DCDF241}" destId="{94FF6ADA-6EBE-4B05-8FF5-18BDA2C7113E}" srcOrd="0" destOrd="2" presId="urn:microsoft.com/office/officeart/2018/2/layout/IconVerticalSolidList"/>
    <dgm:cxn modelId="{C020FBCB-0369-4911-B65C-EFE9FACC9902}" srcId="{C7BDF59D-87C3-4A19-ADDE-F9D8B4DB1D1D}" destId="{9B667E97-CE31-4183-9CB3-93336DCDF241}" srcOrd="2" destOrd="0" parTransId="{1179BB47-971C-442D-A9BD-F9DC12E81BA5}" sibTransId="{C9725CC8-9184-4D6F-91EE-BD672861992A}"/>
    <dgm:cxn modelId="{B70061D9-C0D5-4F64-9971-D630055065F8}" srcId="{BAD4740B-DC0F-4BB5-97C5-F69DEBC8118D}" destId="{6EC63C78-B9AC-48EF-9BB6-B6968FC8C575}" srcOrd="3" destOrd="0" parTransId="{E78FCC38-C7BE-4320-92C2-BB94378687DE}" sibTransId="{36D552B8-29FC-4DE7-A07F-2180FCCB66EE}"/>
    <dgm:cxn modelId="{DDCFA8E7-EFB0-4E47-801C-F3FC5AE55D50}" type="presOf" srcId="{79D661BA-A648-4AC8-8522-0F50F012878F}" destId="{31A3FF70-9A4B-4652-83CD-375786DE5181}" srcOrd="0" destOrd="0" presId="urn:microsoft.com/office/officeart/2018/2/layout/IconVerticalSolidList"/>
    <dgm:cxn modelId="{BC8EC2FD-5EDE-4383-B08F-B6B3FD32D3E1}" type="presOf" srcId="{FDBF6C93-30C1-4DA8-B2B9-CFD85A43C502}" destId="{8F2B9753-AA3C-4F4B-AD4E-D12C52D7D09F}" srcOrd="0" destOrd="0" presId="urn:microsoft.com/office/officeart/2018/2/layout/IconVerticalSolidList"/>
    <dgm:cxn modelId="{E8C3D3B1-ED49-46E4-B936-39DCE2EE4E57}" type="presParOf" srcId="{F58BF898-6CD5-41A9-8DF5-C08C3446F330}" destId="{9BA7957F-7AD5-4E53-B24D-49CBEE47AAC4}" srcOrd="0" destOrd="0" presId="urn:microsoft.com/office/officeart/2018/2/layout/IconVerticalSolidList"/>
    <dgm:cxn modelId="{6D1B4308-977C-4F7A-A9C3-ADE08A649E79}" type="presParOf" srcId="{9BA7957F-7AD5-4E53-B24D-49CBEE47AAC4}" destId="{389BDC35-7E3F-4500-8132-1B6C85E51A18}" srcOrd="0" destOrd="0" presId="urn:microsoft.com/office/officeart/2018/2/layout/IconVerticalSolidList"/>
    <dgm:cxn modelId="{CD23DCDB-3230-41D1-8581-4DF3DA334C65}" type="presParOf" srcId="{9BA7957F-7AD5-4E53-B24D-49CBEE47AAC4}" destId="{BFCC723F-DCB1-47D6-8523-ED34CC3B6984}" srcOrd="1" destOrd="0" presId="urn:microsoft.com/office/officeart/2018/2/layout/IconVerticalSolidList"/>
    <dgm:cxn modelId="{22E2BB21-CDD8-4CFC-9B69-EED1032108F2}" type="presParOf" srcId="{9BA7957F-7AD5-4E53-B24D-49CBEE47AAC4}" destId="{2E38BEEB-F822-47F5-97EF-496D728B4665}" srcOrd="2" destOrd="0" presId="urn:microsoft.com/office/officeart/2018/2/layout/IconVerticalSolidList"/>
    <dgm:cxn modelId="{3B66247B-F077-413A-9577-31B3C545F3A9}" type="presParOf" srcId="{9BA7957F-7AD5-4E53-B24D-49CBEE47AAC4}" destId="{D06A6E21-33B9-4EE9-90AD-2CFF5423E150}" srcOrd="3" destOrd="0" presId="urn:microsoft.com/office/officeart/2018/2/layout/IconVerticalSolidList"/>
    <dgm:cxn modelId="{7250066A-9B22-4A79-99EC-C7F09A21F22C}" type="presParOf" srcId="{9BA7957F-7AD5-4E53-B24D-49CBEE47AAC4}" destId="{94FF6ADA-6EBE-4B05-8FF5-18BDA2C7113E}" srcOrd="4" destOrd="0" presId="urn:microsoft.com/office/officeart/2018/2/layout/IconVerticalSolidList"/>
    <dgm:cxn modelId="{93ED6C25-3C5A-4E04-A82E-D8AD52D2F892}" type="presParOf" srcId="{F58BF898-6CD5-41A9-8DF5-C08C3446F330}" destId="{AD5F1986-8AE8-43C4-8F17-392B662519C8}" srcOrd="1" destOrd="0" presId="urn:microsoft.com/office/officeart/2018/2/layout/IconVerticalSolidList"/>
    <dgm:cxn modelId="{EB49601C-47F8-478C-BEEF-FB530E8D6653}" type="presParOf" srcId="{F58BF898-6CD5-41A9-8DF5-C08C3446F330}" destId="{1DC29611-B7D0-4FB5-B05C-27155A468698}" srcOrd="2" destOrd="0" presId="urn:microsoft.com/office/officeart/2018/2/layout/IconVerticalSolidList"/>
    <dgm:cxn modelId="{277D3836-EB72-46CD-B620-5C8FE75FA74E}" type="presParOf" srcId="{1DC29611-B7D0-4FB5-B05C-27155A468698}" destId="{03DAA3C1-9F82-4ED0-933A-54525C849A75}" srcOrd="0" destOrd="0" presId="urn:microsoft.com/office/officeart/2018/2/layout/IconVerticalSolidList"/>
    <dgm:cxn modelId="{145119D8-4723-44E5-A9A1-4A5AF6548DCC}" type="presParOf" srcId="{1DC29611-B7D0-4FB5-B05C-27155A468698}" destId="{38BFE93E-962B-4DE1-BB9F-A0CC5302505E}" srcOrd="1" destOrd="0" presId="urn:microsoft.com/office/officeart/2018/2/layout/IconVerticalSolidList"/>
    <dgm:cxn modelId="{FDF411A8-7A7A-412E-ADA9-CB5BA82A85AE}" type="presParOf" srcId="{1DC29611-B7D0-4FB5-B05C-27155A468698}" destId="{8BD6A7C7-C8C0-4F9B-83E3-1718ADD23916}" srcOrd="2" destOrd="0" presId="urn:microsoft.com/office/officeart/2018/2/layout/IconVerticalSolidList"/>
    <dgm:cxn modelId="{F273867D-5717-47EB-B3C1-C3DBF6C22433}" type="presParOf" srcId="{1DC29611-B7D0-4FB5-B05C-27155A468698}" destId="{17A8B8B6-77B0-4AD2-BA93-4E483C60DDC5}" srcOrd="3" destOrd="0" presId="urn:microsoft.com/office/officeart/2018/2/layout/IconVerticalSolidList"/>
    <dgm:cxn modelId="{BDF1A745-9335-48F0-A120-016B42B6ED9F}" type="presParOf" srcId="{F58BF898-6CD5-41A9-8DF5-C08C3446F330}" destId="{AF64D8FB-4BB9-485E-AF80-4954E4E72384}" srcOrd="3" destOrd="0" presId="urn:microsoft.com/office/officeart/2018/2/layout/IconVerticalSolidList"/>
    <dgm:cxn modelId="{1EB17D28-EE61-4320-8BB9-79BF71A8B77B}" type="presParOf" srcId="{F58BF898-6CD5-41A9-8DF5-C08C3446F330}" destId="{687A2A38-1A09-427F-B589-58401D41D21F}" srcOrd="4" destOrd="0" presId="urn:microsoft.com/office/officeart/2018/2/layout/IconVerticalSolidList"/>
    <dgm:cxn modelId="{38F3447E-1207-4A44-90C1-1DD62E66D0C3}" type="presParOf" srcId="{687A2A38-1A09-427F-B589-58401D41D21F}" destId="{707FE65F-F467-4BF9-964B-AAC64029A370}" srcOrd="0" destOrd="0" presId="urn:microsoft.com/office/officeart/2018/2/layout/IconVerticalSolidList"/>
    <dgm:cxn modelId="{B969D002-BD1C-4C4B-B0DF-ABAD953C7363}" type="presParOf" srcId="{687A2A38-1A09-427F-B589-58401D41D21F}" destId="{479BC86E-3B82-46C3-A5B2-E5F209AE578B}" srcOrd="1" destOrd="0" presId="urn:microsoft.com/office/officeart/2018/2/layout/IconVerticalSolidList"/>
    <dgm:cxn modelId="{FA441764-24DB-44A8-B287-465481281E7F}" type="presParOf" srcId="{687A2A38-1A09-427F-B589-58401D41D21F}" destId="{CD98E4CF-B053-4DC9-9B2B-610B5F714793}" srcOrd="2" destOrd="0" presId="urn:microsoft.com/office/officeart/2018/2/layout/IconVerticalSolidList"/>
    <dgm:cxn modelId="{7BF2313B-8E49-4C9B-A9D9-7A5AC10E4D1B}" type="presParOf" srcId="{687A2A38-1A09-427F-B589-58401D41D21F}" destId="{31A3FF70-9A4B-4652-83CD-375786DE5181}" srcOrd="3" destOrd="0" presId="urn:microsoft.com/office/officeart/2018/2/layout/IconVerticalSolidList"/>
    <dgm:cxn modelId="{22ABE844-5CE5-481B-BEBC-7A07F92B98F5}" type="presParOf" srcId="{F58BF898-6CD5-41A9-8DF5-C08C3446F330}" destId="{E1529937-2B41-4E4D-BB6E-39CD3DE35367}" srcOrd="5" destOrd="0" presId="urn:microsoft.com/office/officeart/2018/2/layout/IconVerticalSolidList"/>
    <dgm:cxn modelId="{817DCA84-8FEF-48F4-A0C1-E3CF90451E5A}" type="presParOf" srcId="{F58BF898-6CD5-41A9-8DF5-C08C3446F330}" destId="{ECFDA534-4425-4E56-BFDC-396508719B11}" srcOrd="6" destOrd="0" presId="urn:microsoft.com/office/officeart/2018/2/layout/IconVerticalSolidList"/>
    <dgm:cxn modelId="{1C0780AA-ADD0-4A01-B19E-ECCEE630E1EA}" type="presParOf" srcId="{ECFDA534-4425-4E56-BFDC-396508719B11}" destId="{610EAE2C-459E-4DB7-A2F0-48357DF9D510}" srcOrd="0" destOrd="0" presId="urn:microsoft.com/office/officeart/2018/2/layout/IconVerticalSolidList"/>
    <dgm:cxn modelId="{DF603E87-2F90-47CA-AD9D-75AEE3863E13}" type="presParOf" srcId="{ECFDA534-4425-4E56-BFDC-396508719B11}" destId="{F81701DF-C84D-4315-B5B8-F5CDB8C69FF7}" srcOrd="1" destOrd="0" presId="urn:microsoft.com/office/officeart/2018/2/layout/IconVerticalSolidList"/>
    <dgm:cxn modelId="{B3D798D3-69E4-4FEC-925D-AB74E45EE2F6}" type="presParOf" srcId="{ECFDA534-4425-4E56-BFDC-396508719B11}" destId="{27456482-5FBB-4AE6-9E09-8E47679F6AE0}" srcOrd="2" destOrd="0" presId="urn:microsoft.com/office/officeart/2018/2/layout/IconVerticalSolidList"/>
    <dgm:cxn modelId="{3752936A-05CE-4A91-90C9-BC558CB9E2B7}" type="presParOf" srcId="{ECFDA534-4425-4E56-BFDC-396508719B11}" destId="{5F08E6F4-57EB-491B-8723-9E5A6A370068}" srcOrd="3" destOrd="0" presId="urn:microsoft.com/office/officeart/2018/2/layout/IconVerticalSolidList"/>
    <dgm:cxn modelId="{0620A22D-6864-4CA8-909D-DBA5E2587AA3}" type="presParOf" srcId="{ECFDA534-4425-4E56-BFDC-396508719B11}" destId="{8F2B9753-AA3C-4F4B-AD4E-D12C52D7D09F}"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A877A5-5EDF-43CB-8B0C-20744C20BD1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7B21421-AFF6-4B4F-AC2B-794D7BD24D27}">
      <dgm:prSet/>
      <dgm:spPr/>
      <dgm:t>
        <a:bodyPr/>
        <a:lstStyle/>
        <a:p>
          <a:r>
            <a:rPr lang="en-US"/>
            <a:t>Mostly mirrors existing FDCPA provisions</a:t>
          </a:r>
        </a:p>
      </dgm:t>
    </dgm:pt>
    <dgm:pt modelId="{56AB1931-4E5C-4A9B-AB4F-E2C799D10946}" type="parTrans" cxnId="{D12FF722-7D0F-494A-B483-6F6B3874FCEE}">
      <dgm:prSet/>
      <dgm:spPr/>
      <dgm:t>
        <a:bodyPr/>
        <a:lstStyle/>
        <a:p>
          <a:endParaRPr lang="en-US"/>
        </a:p>
      </dgm:t>
    </dgm:pt>
    <dgm:pt modelId="{9E350139-7815-4548-A307-2AE0D1299CC3}" type="sibTrans" cxnId="{D12FF722-7D0F-494A-B483-6F6B3874FCEE}">
      <dgm:prSet/>
      <dgm:spPr/>
      <dgm:t>
        <a:bodyPr/>
        <a:lstStyle/>
        <a:p>
          <a:endParaRPr lang="en-US"/>
        </a:p>
      </dgm:t>
    </dgm:pt>
    <dgm:pt modelId="{CB0AFD0E-B74F-4EAF-B6C8-3DB22D329E3F}">
      <dgm:prSet/>
      <dgm:spPr/>
      <dgm:t>
        <a:bodyPr/>
        <a:lstStyle/>
        <a:p>
          <a:r>
            <a:rPr lang="en-US"/>
            <a:t>Limited content messages do not require mini-Miranda be provided</a:t>
          </a:r>
        </a:p>
      </dgm:t>
    </dgm:pt>
    <dgm:pt modelId="{AAB23E09-1F5F-4C60-892D-67AFD453203F}" type="parTrans" cxnId="{EBE795DC-E04D-4551-B03B-08162F7AF828}">
      <dgm:prSet/>
      <dgm:spPr/>
      <dgm:t>
        <a:bodyPr/>
        <a:lstStyle/>
        <a:p>
          <a:endParaRPr lang="en-US"/>
        </a:p>
      </dgm:t>
    </dgm:pt>
    <dgm:pt modelId="{05AA72F7-6962-408B-8F62-122700B163D5}" type="sibTrans" cxnId="{EBE795DC-E04D-4551-B03B-08162F7AF828}">
      <dgm:prSet/>
      <dgm:spPr/>
      <dgm:t>
        <a:bodyPr/>
        <a:lstStyle/>
        <a:p>
          <a:endParaRPr lang="en-US"/>
        </a:p>
      </dgm:t>
    </dgm:pt>
    <dgm:pt modelId="{1073AE36-616B-49A7-BA0A-DDDDE80C7591}">
      <dgm:prSet/>
      <dgm:spPr/>
      <dgm:t>
        <a:bodyPr/>
        <a:lstStyle/>
        <a:p>
          <a:r>
            <a:rPr lang="en-US"/>
            <a:t>Allows aliases provided:</a:t>
          </a:r>
        </a:p>
      </dgm:t>
    </dgm:pt>
    <dgm:pt modelId="{1927E563-BCB6-4390-92CF-1E94ADD816E9}" type="parTrans" cxnId="{37183214-45D8-4F4B-86EF-F25C13D7E02E}">
      <dgm:prSet/>
      <dgm:spPr/>
      <dgm:t>
        <a:bodyPr/>
        <a:lstStyle/>
        <a:p>
          <a:endParaRPr lang="en-US"/>
        </a:p>
      </dgm:t>
    </dgm:pt>
    <dgm:pt modelId="{80CA6116-B18F-40B1-9854-1D3EE0929B49}" type="sibTrans" cxnId="{37183214-45D8-4F4B-86EF-F25C13D7E02E}">
      <dgm:prSet/>
      <dgm:spPr/>
      <dgm:t>
        <a:bodyPr/>
        <a:lstStyle/>
        <a:p>
          <a:endParaRPr lang="en-US"/>
        </a:p>
      </dgm:t>
    </dgm:pt>
    <dgm:pt modelId="{4915014A-C0F9-4A0C-9E66-58862875AE83}">
      <dgm:prSet/>
      <dgm:spPr/>
      <dgm:t>
        <a:bodyPr/>
        <a:lstStyle/>
        <a:p>
          <a:r>
            <a:rPr lang="en-US"/>
            <a:t>Used consistently</a:t>
          </a:r>
        </a:p>
      </dgm:t>
    </dgm:pt>
    <dgm:pt modelId="{358BBA1D-A2FF-417E-A799-641DEA60BA6A}" type="parTrans" cxnId="{0B45823D-D5F1-4724-A87F-8C76C7B286EB}">
      <dgm:prSet/>
      <dgm:spPr/>
      <dgm:t>
        <a:bodyPr/>
        <a:lstStyle/>
        <a:p>
          <a:endParaRPr lang="en-US"/>
        </a:p>
      </dgm:t>
    </dgm:pt>
    <dgm:pt modelId="{06936A37-F571-4D77-920D-E50C19973FEA}" type="sibTrans" cxnId="{0B45823D-D5F1-4724-A87F-8C76C7B286EB}">
      <dgm:prSet/>
      <dgm:spPr/>
      <dgm:t>
        <a:bodyPr/>
        <a:lstStyle/>
        <a:p>
          <a:endParaRPr lang="en-US"/>
        </a:p>
      </dgm:t>
    </dgm:pt>
    <dgm:pt modelId="{B38B322A-311C-4D74-853E-977425F6A13C}">
      <dgm:prSet/>
      <dgm:spPr/>
      <dgm:t>
        <a:bodyPr/>
        <a:lstStyle/>
        <a:p>
          <a:r>
            <a:rPr lang="en-US"/>
            <a:t>Can readily identify individual associated with the alias</a:t>
          </a:r>
        </a:p>
      </dgm:t>
    </dgm:pt>
    <dgm:pt modelId="{C907828F-1A00-4C29-A45A-D4DAA48DA893}" type="parTrans" cxnId="{ECB72F94-1002-4AE0-B6D7-BDF39CACE369}">
      <dgm:prSet/>
      <dgm:spPr/>
      <dgm:t>
        <a:bodyPr/>
        <a:lstStyle/>
        <a:p>
          <a:endParaRPr lang="en-US"/>
        </a:p>
      </dgm:t>
    </dgm:pt>
    <dgm:pt modelId="{6BB01465-960F-47DA-8A39-CC46D98DDAE7}" type="sibTrans" cxnId="{ECB72F94-1002-4AE0-B6D7-BDF39CACE369}">
      <dgm:prSet/>
      <dgm:spPr/>
      <dgm:t>
        <a:bodyPr/>
        <a:lstStyle/>
        <a:p>
          <a:endParaRPr lang="en-US"/>
        </a:p>
      </dgm:t>
    </dgm:pt>
    <dgm:pt modelId="{78EE6212-B714-4961-AF04-2E9C2ADA46D2}">
      <dgm:prSet/>
      <dgm:spPr/>
      <dgm:t>
        <a:bodyPr/>
        <a:lstStyle/>
        <a:p>
          <a:r>
            <a:rPr lang="en-US"/>
            <a:t>Safe harbor for attorney meaningful involvement if attorney personally:</a:t>
          </a:r>
        </a:p>
      </dgm:t>
    </dgm:pt>
    <dgm:pt modelId="{C1803759-F743-406D-9D40-74788E58B4C9}" type="parTrans" cxnId="{E7EBBC64-9118-4F8B-9C4A-1A85432AB149}">
      <dgm:prSet/>
      <dgm:spPr/>
      <dgm:t>
        <a:bodyPr/>
        <a:lstStyle/>
        <a:p>
          <a:endParaRPr lang="en-US"/>
        </a:p>
      </dgm:t>
    </dgm:pt>
    <dgm:pt modelId="{40D17B0A-D32A-480E-A0E9-437D9BC3F0C1}" type="sibTrans" cxnId="{E7EBBC64-9118-4F8B-9C4A-1A85432AB149}">
      <dgm:prSet/>
      <dgm:spPr/>
      <dgm:t>
        <a:bodyPr/>
        <a:lstStyle/>
        <a:p>
          <a:endParaRPr lang="en-US"/>
        </a:p>
      </dgm:t>
    </dgm:pt>
    <dgm:pt modelId="{00FB1693-73D6-42BE-9D3C-EC3500F4D543}">
      <dgm:prSet/>
      <dgm:spPr/>
      <dgm:t>
        <a:bodyPr/>
        <a:lstStyle/>
        <a:p>
          <a:r>
            <a:rPr lang="en-US"/>
            <a:t>Drafts or reviews the pleadings or motions, and</a:t>
          </a:r>
        </a:p>
      </dgm:t>
    </dgm:pt>
    <dgm:pt modelId="{5F95D39E-1294-4CBC-B2A4-7D1BB2B55486}" type="parTrans" cxnId="{B8865683-70A3-42D1-8A42-6144C51000CD}">
      <dgm:prSet/>
      <dgm:spPr/>
      <dgm:t>
        <a:bodyPr/>
        <a:lstStyle/>
        <a:p>
          <a:endParaRPr lang="en-US"/>
        </a:p>
      </dgm:t>
    </dgm:pt>
    <dgm:pt modelId="{1B570E65-F85A-4F29-98DD-29884FA49219}" type="sibTrans" cxnId="{B8865683-70A3-42D1-8A42-6144C51000CD}">
      <dgm:prSet/>
      <dgm:spPr/>
      <dgm:t>
        <a:bodyPr/>
        <a:lstStyle/>
        <a:p>
          <a:endParaRPr lang="en-US"/>
        </a:p>
      </dgm:t>
    </dgm:pt>
    <dgm:pt modelId="{571146AE-D3A0-4056-B5E5-D202B752F01D}">
      <dgm:prSet/>
      <dgm:spPr/>
      <dgm:t>
        <a:bodyPr/>
        <a:lstStyle/>
        <a:p>
          <a:r>
            <a:rPr lang="en-US" dirty="0"/>
            <a:t>Reviews information supporting pleading or motion and determines</a:t>
          </a:r>
        </a:p>
      </dgm:t>
    </dgm:pt>
    <dgm:pt modelId="{A4C48967-F01B-46E4-AE93-B66F155F414D}" type="parTrans" cxnId="{B48FE587-C4B2-444D-B452-60262198F0EB}">
      <dgm:prSet/>
      <dgm:spPr/>
      <dgm:t>
        <a:bodyPr/>
        <a:lstStyle/>
        <a:p>
          <a:endParaRPr lang="en-US"/>
        </a:p>
      </dgm:t>
    </dgm:pt>
    <dgm:pt modelId="{6A4FACA4-42DD-445F-B123-3B00DB9B4CBB}" type="sibTrans" cxnId="{B48FE587-C4B2-444D-B452-60262198F0EB}">
      <dgm:prSet/>
      <dgm:spPr/>
      <dgm:t>
        <a:bodyPr/>
        <a:lstStyle/>
        <a:p>
          <a:endParaRPr lang="en-US"/>
        </a:p>
      </dgm:t>
    </dgm:pt>
    <dgm:pt modelId="{1914B418-9163-4851-B58A-BDBD4DA2002B}" type="pres">
      <dgm:prSet presAssocID="{A2A877A5-5EDF-43CB-8B0C-20744C20BD17}" presName="root" presStyleCnt="0">
        <dgm:presLayoutVars>
          <dgm:dir/>
          <dgm:resizeHandles val="exact"/>
        </dgm:presLayoutVars>
      </dgm:prSet>
      <dgm:spPr/>
    </dgm:pt>
    <dgm:pt modelId="{AE9EE530-CB15-49BC-97AB-C58B64E509B1}" type="pres">
      <dgm:prSet presAssocID="{57B21421-AFF6-4B4F-AC2B-794D7BD24D27}" presName="compNode" presStyleCnt="0"/>
      <dgm:spPr/>
    </dgm:pt>
    <dgm:pt modelId="{F07DB553-499B-461A-B404-EA5E1BD9CBDE}" type="pres">
      <dgm:prSet presAssocID="{57B21421-AFF6-4B4F-AC2B-794D7BD24D27}" presName="bgRect" presStyleLbl="bgShp" presStyleIdx="0" presStyleCnt="4"/>
      <dgm:spPr>
        <a:solidFill>
          <a:schemeClr val="accent1"/>
        </a:solidFill>
      </dgm:spPr>
    </dgm:pt>
    <dgm:pt modelId="{9CA2A11C-8E8E-472B-A543-7493740757D3}" type="pres">
      <dgm:prSet presAssocID="{57B21421-AFF6-4B4F-AC2B-794D7BD24D2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pen folder"/>
        </a:ext>
      </dgm:extLst>
    </dgm:pt>
    <dgm:pt modelId="{0E9A7D79-F513-4295-8102-ABA46D0A99BE}" type="pres">
      <dgm:prSet presAssocID="{57B21421-AFF6-4B4F-AC2B-794D7BD24D27}" presName="spaceRect" presStyleCnt="0"/>
      <dgm:spPr/>
    </dgm:pt>
    <dgm:pt modelId="{BE88E353-D925-49AC-B5A6-3C31492B8ADE}" type="pres">
      <dgm:prSet presAssocID="{57B21421-AFF6-4B4F-AC2B-794D7BD24D27}" presName="parTx" presStyleLbl="revTx" presStyleIdx="0" presStyleCnt="6">
        <dgm:presLayoutVars>
          <dgm:chMax val="0"/>
          <dgm:chPref val="0"/>
        </dgm:presLayoutVars>
      </dgm:prSet>
      <dgm:spPr/>
    </dgm:pt>
    <dgm:pt modelId="{C29ED70B-247F-42DD-8D84-8F3B5A87FD7E}" type="pres">
      <dgm:prSet presAssocID="{9E350139-7815-4548-A307-2AE0D1299CC3}" presName="sibTrans" presStyleCnt="0"/>
      <dgm:spPr/>
    </dgm:pt>
    <dgm:pt modelId="{C6218F60-DD42-466E-8BE7-67CB0ED9D25A}" type="pres">
      <dgm:prSet presAssocID="{CB0AFD0E-B74F-4EAF-B6C8-3DB22D329E3F}" presName="compNode" presStyleCnt="0"/>
      <dgm:spPr/>
    </dgm:pt>
    <dgm:pt modelId="{DAEFD2AC-4B6B-401E-BBC9-826F4DCEC9C9}" type="pres">
      <dgm:prSet presAssocID="{CB0AFD0E-B74F-4EAF-B6C8-3DB22D329E3F}" presName="bgRect" presStyleLbl="bgShp" presStyleIdx="1" presStyleCnt="4"/>
      <dgm:spPr>
        <a:solidFill>
          <a:schemeClr val="accent1"/>
        </a:solidFill>
      </dgm:spPr>
    </dgm:pt>
    <dgm:pt modelId="{833D6FAA-F2C3-4421-B124-6E3D9AC96433}" type="pres">
      <dgm:prSet presAssocID="{CB0AFD0E-B74F-4EAF-B6C8-3DB22D329E3F}"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ilot"/>
        </a:ext>
      </dgm:extLst>
    </dgm:pt>
    <dgm:pt modelId="{E552F310-9459-4E75-B6F1-27E41AAE122F}" type="pres">
      <dgm:prSet presAssocID="{CB0AFD0E-B74F-4EAF-B6C8-3DB22D329E3F}" presName="spaceRect" presStyleCnt="0"/>
      <dgm:spPr/>
    </dgm:pt>
    <dgm:pt modelId="{256CDCEA-AEF3-4AD9-97C8-4713ED1BD1B7}" type="pres">
      <dgm:prSet presAssocID="{CB0AFD0E-B74F-4EAF-B6C8-3DB22D329E3F}" presName="parTx" presStyleLbl="revTx" presStyleIdx="1" presStyleCnt="6">
        <dgm:presLayoutVars>
          <dgm:chMax val="0"/>
          <dgm:chPref val="0"/>
        </dgm:presLayoutVars>
      </dgm:prSet>
      <dgm:spPr/>
    </dgm:pt>
    <dgm:pt modelId="{A7F50F5D-2C2E-44DC-9BD7-58826DCF0558}" type="pres">
      <dgm:prSet presAssocID="{05AA72F7-6962-408B-8F62-122700B163D5}" presName="sibTrans" presStyleCnt="0"/>
      <dgm:spPr/>
    </dgm:pt>
    <dgm:pt modelId="{18FC4B8C-0218-4E85-B9E6-DFBF74C7F7FB}" type="pres">
      <dgm:prSet presAssocID="{1073AE36-616B-49A7-BA0A-DDDDE80C7591}" presName="compNode" presStyleCnt="0"/>
      <dgm:spPr/>
    </dgm:pt>
    <dgm:pt modelId="{679FFC7A-1D1B-4879-B76B-6B053FF169B1}" type="pres">
      <dgm:prSet presAssocID="{1073AE36-616B-49A7-BA0A-DDDDE80C7591}" presName="bgRect" presStyleLbl="bgShp" presStyleIdx="2" presStyleCnt="4"/>
      <dgm:spPr>
        <a:solidFill>
          <a:schemeClr val="accent1"/>
        </a:solidFill>
      </dgm:spPr>
    </dgm:pt>
    <dgm:pt modelId="{0946B4FA-7A27-4A79-9B4F-4DFB4D4CBAE7}" type="pres">
      <dgm:prSet presAssocID="{1073AE36-616B-49A7-BA0A-DDDDE80C759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udience"/>
        </a:ext>
      </dgm:extLst>
    </dgm:pt>
    <dgm:pt modelId="{20E60067-AB1B-4D61-9C82-E287CE5A0F1D}" type="pres">
      <dgm:prSet presAssocID="{1073AE36-616B-49A7-BA0A-DDDDE80C7591}" presName="spaceRect" presStyleCnt="0"/>
      <dgm:spPr/>
    </dgm:pt>
    <dgm:pt modelId="{8CA319BE-B149-4A93-AA13-0D2ADCA7D79E}" type="pres">
      <dgm:prSet presAssocID="{1073AE36-616B-49A7-BA0A-DDDDE80C7591}" presName="parTx" presStyleLbl="revTx" presStyleIdx="2" presStyleCnt="6">
        <dgm:presLayoutVars>
          <dgm:chMax val="0"/>
          <dgm:chPref val="0"/>
        </dgm:presLayoutVars>
      </dgm:prSet>
      <dgm:spPr/>
    </dgm:pt>
    <dgm:pt modelId="{7D607556-055D-4CDE-A969-80922D844E1A}" type="pres">
      <dgm:prSet presAssocID="{1073AE36-616B-49A7-BA0A-DDDDE80C7591}" presName="desTx" presStyleLbl="revTx" presStyleIdx="3" presStyleCnt="6">
        <dgm:presLayoutVars/>
      </dgm:prSet>
      <dgm:spPr/>
    </dgm:pt>
    <dgm:pt modelId="{B3D6CCE1-6308-4ACF-8110-D2F815306D64}" type="pres">
      <dgm:prSet presAssocID="{80CA6116-B18F-40B1-9854-1D3EE0929B49}" presName="sibTrans" presStyleCnt="0"/>
      <dgm:spPr/>
    </dgm:pt>
    <dgm:pt modelId="{7A66B038-C9A9-43AD-9930-7CB14F89A36E}" type="pres">
      <dgm:prSet presAssocID="{78EE6212-B714-4961-AF04-2E9C2ADA46D2}" presName="compNode" presStyleCnt="0"/>
      <dgm:spPr/>
    </dgm:pt>
    <dgm:pt modelId="{9CB9E01C-0091-4144-AA41-E30FF322C429}" type="pres">
      <dgm:prSet presAssocID="{78EE6212-B714-4961-AF04-2E9C2ADA46D2}" presName="bgRect" presStyleLbl="bgShp" presStyleIdx="3" presStyleCnt="4"/>
      <dgm:spPr>
        <a:solidFill>
          <a:schemeClr val="accent1"/>
        </a:solidFill>
      </dgm:spPr>
    </dgm:pt>
    <dgm:pt modelId="{D9A5761F-9B42-457C-A6D3-9FABCE9177D2}" type="pres">
      <dgm:prSet presAssocID="{78EE6212-B714-4961-AF04-2E9C2ADA46D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1D29BE9C-956E-4ABF-A6BD-3A457ED48DB6}" type="pres">
      <dgm:prSet presAssocID="{78EE6212-B714-4961-AF04-2E9C2ADA46D2}" presName="spaceRect" presStyleCnt="0"/>
      <dgm:spPr/>
    </dgm:pt>
    <dgm:pt modelId="{608D5D5B-19CA-456F-B88F-FA21ADFFA49E}" type="pres">
      <dgm:prSet presAssocID="{78EE6212-B714-4961-AF04-2E9C2ADA46D2}" presName="parTx" presStyleLbl="revTx" presStyleIdx="4" presStyleCnt="6">
        <dgm:presLayoutVars>
          <dgm:chMax val="0"/>
          <dgm:chPref val="0"/>
        </dgm:presLayoutVars>
      </dgm:prSet>
      <dgm:spPr/>
    </dgm:pt>
    <dgm:pt modelId="{FB27AD83-1596-4A9B-B96B-1A5D40A6E611}" type="pres">
      <dgm:prSet presAssocID="{78EE6212-B714-4961-AF04-2E9C2ADA46D2}" presName="desTx" presStyleLbl="revTx" presStyleIdx="5" presStyleCnt="6">
        <dgm:presLayoutVars/>
      </dgm:prSet>
      <dgm:spPr/>
    </dgm:pt>
  </dgm:ptLst>
  <dgm:cxnLst>
    <dgm:cxn modelId="{37183214-45D8-4F4B-86EF-F25C13D7E02E}" srcId="{A2A877A5-5EDF-43CB-8B0C-20744C20BD17}" destId="{1073AE36-616B-49A7-BA0A-DDDDE80C7591}" srcOrd="2" destOrd="0" parTransId="{1927E563-BCB6-4390-92CF-1E94ADD816E9}" sibTransId="{80CA6116-B18F-40B1-9854-1D3EE0929B49}"/>
    <dgm:cxn modelId="{7920E816-0696-4F33-80EF-C34A94273B19}" type="presOf" srcId="{00FB1693-73D6-42BE-9D3C-EC3500F4D543}" destId="{FB27AD83-1596-4A9B-B96B-1A5D40A6E611}" srcOrd="0" destOrd="0" presId="urn:microsoft.com/office/officeart/2018/2/layout/IconVerticalSolidList"/>
    <dgm:cxn modelId="{D12FF722-7D0F-494A-B483-6F6B3874FCEE}" srcId="{A2A877A5-5EDF-43CB-8B0C-20744C20BD17}" destId="{57B21421-AFF6-4B4F-AC2B-794D7BD24D27}" srcOrd="0" destOrd="0" parTransId="{56AB1931-4E5C-4A9B-AB4F-E2C799D10946}" sibTransId="{9E350139-7815-4548-A307-2AE0D1299CC3}"/>
    <dgm:cxn modelId="{0B45823D-D5F1-4724-A87F-8C76C7B286EB}" srcId="{1073AE36-616B-49A7-BA0A-DDDDE80C7591}" destId="{4915014A-C0F9-4A0C-9E66-58862875AE83}" srcOrd="0" destOrd="0" parTransId="{358BBA1D-A2FF-417E-A799-641DEA60BA6A}" sibTransId="{06936A37-F571-4D77-920D-E50C19973FEA}"/>
    <dgm:cxn modelId="{2CAFAF64-E068-4895-9E0A-33D6ACA3DEBD}" type="presOf" srcId="{1073AE36-616B-49A7-BA0A-DDDDE80C7591}" destId="{8CA319BE-B149-4A93-AA13-0D2ADCA7D79E}" srcOrd="0" destOrd="0" presId="urn:microsoft.com/office/officeart/2018/2/layout/IconVerticalSolidList"/>
    <dgm:cxn modelId="{E7EBBC64-9118-4F8B-9C4A-1A85432AB149}" srcId="{A2A877A5-5EDF-43CB-8B0C-20744C20BD17}" destId="{78EE6212-B714-4961-AF04-2E9C2ADA46D2}" srcOrd="3" destOrd="0" parTransId="{C1803759-F743-406D-9D40-74788E58B4C9}" sibTransId="{40D17B0A-D32A-480E-A0E9-437D9BC3F0C1}"/>
    <dgm:cxn modelId="{7DA5C850-4B9C-4BB2-AE84-25D97712FB47}" type="presOf" srcId="{571146AE-D3A0-4056-B5E5-D202B752F01D}" destId="{FB27AD83-1596-4A9B-B96B-1A5D40A6E611}" srcOrd="0" destOrd="1" presId="urn:microsoft.com/office/officeart/2018/2/layout/IconVerticalSolidList"/>
    <dgm:cxn modelId="{B8865683-70A3-42D1-8A42-6144C51000CD}" srcId="{78EE6212-B714-4961-AF04-2E9C2ADA46D2}" destId="{00FB1693-73D6-42BE-9D3C-EC3500F4D543}" srcOrd="0" destOrd="0" parTransId="{5F95D39E-1294-4CBC-B2A4-7D1BB2B55486}" sibTransId="{1B570E65-F85A-4F29-98DD-29884FA49219}"/>
    <dgm:cxn modelId="{CB25EA86-2C2D-47FA-99AB-F21DDA949F57}" type="presOf" srcId="{78EE6212-B714-4961-AF04-2E9C2ADA46D2}" destId="{608D5D5B-19CA-456F-B88F-FA21ADFFA49E}" srcOrd="0" destOrd="0" presId="urn:microsoft.com/office/officeart/2018/2/layout/IconVerticalSolidList"/>
    <dgm:cxn modelId="{B48FE587-C4B2-444D-B452-60262198F0EB}" srcId="{78EE6212-B714-4961-AF04-2E9C2ADA46D2}" destId="{571146AE-D3A0-4056-B5E5-D202B752F01D}" srcOrd="1" destOrd="0" parTransId="{A4C48967-F01B-46E4-AE93-B66F155F414D}" sibTransId="{6A4FACA4-42DD-445F-B123-3B00DB9B4CBB}"/>
    <dgm:cxn modelId="{CA97098F-93C0-4EFA-8B06-57615A329E1D}" type="presOf" srcId="{A2A877A5-5EDF-43CB-8B0C-20744C20BD17}" destId="{1914B418-9163-4851-B58A-BDBD4DA2002B}" srcOrd="0" destOrd="0" presId="urn:microsoft.com/office/officeart/2018/2/layout/IconVerticalSolidList"/>
    <dgm:cxn modelId="{ECB72F94-1002-4AE0-B6D7-BDF39CACE369}" srcId="{1073AE36-616B-49A7-BA0A-DDDDE80C7591}" destId="{B38B322A-311C-4D74-853E-977425F6A13C}" srcOrd="1" destOrd="0" parTransId="{C907828F-1A00-4C29-A45A-D4DAA48DA893}" sibTransId="{6BB01465-960F-47DA-8A39-CC46D98DDAE7}"/>
    <dgm:cxn modelId="{3E918AC6-9A6B-4A95-AA02-EC7FC84D4603}" type="presOf" srcId="{4915014A-C0F9-4A0C-9E66-58862875AE83}" destId="{7D607556-055D-4CDE-A969-80922D844E1A}" srcOrd="0" destOrd="0" presId="urn:microsoft.com/office/officeart/2018/2/layout/IconVerticalSolidList"/>
    <dgm:cxn modelId="{EBE795DC-E04D-4551-B03B-08162F7AF828}" srcId="{A2A877A5-5EDF-43CB-8B0C-20744C20BD17}" destId="{CB0AFD0E-B74F-4EAF-B6C8-3DB22D329E3F}" srcOrd="1" destOrd="0" parTransId="{AAB23E09-1F5F-4C60-892D-67AFD453203F}" sibTransId="{05AA72F7-6962-408B-8F62-122700B163D5}"/>
    <dgm:cxn modelId="{B17EB0E9-E29C-4EB1-B8B1-24F765C7D8B0}" type="presOf" srcId="{B38B322A-311C-4D74-853E-977425F6A13C}" destId="{7D607556-055D-4CDE-A969-80922D844E1A}" srcOrd="0" destOrd="1" presId="urn:microsoft.com/office/officeart/2018/2/layout/IconVerticalSolidList"/>
    <dgm:cxn modelId="{0A4571F8-0B3F-4E7E-9D4B-4B47302B7194}" type="presOf" srcId="{57B21421-AFF6-4B4F-AC2B-794D7BD24D27}" destId="{BE88E353-D925-49AC-B5A6-3C31492B8ADE}" srcOrd="0" destOrd="0" presId="urn:microsoft.com/office/officeart/2018/2/layout/IconVerticalSolidList"/>
    <dgm:cxn modelId="{619DAEFE-A239-4461-A8FD-66DEBDBEF0EC}" type="presOf" srcId="{CB0AFD0E-B74F-4EAF-B6C8-3DB22D329E3F}" destId="{256CDCEA-AEF3-4AD9-97C8-4713ED1BD1B7}" srcOrd="0" destOrd="0" presId="urn:microsoft.com/office/officeart/2018/2/layout/IconVerticalSolidList"/>
    <dgm:cxn modelId="{A633A2AF-031E-4D0C-9AA8-8F1B57C11454}" type="presParOf" srcId="{1914B418-9163-4851-B58A-BDBD4DA2002B}" destId="{AE9EE530-CB15-49BC-97AB-C58B64E509B1}" srcOrd="0" destOrd="0" presId="urn:microsoft.com/office/officeart/2018/2/layout/IconVerticalSolidList"/>
    <dgm:cxn modelId="{081BA664-5410-412E-9614-AC120C422CC6}" type="presParOf" srcId="{AE9EE530-CB15-49BC-97AB-C58B64E509B1}" destId="{F07DB553-499B-461A-B404-EA5E1BD9CBDE}" srcOrd="0" destOrd="0" presId="urn:microsoft.com/office/officeart/2018/2/layout/IconVerticalSolidList"/>
    <dgm:cxn modelId="{1EB87958-4BC3-4EB4-9E31-73C8B5F0F763}" type="presParOf" srcId="{AE9EE530-CB15-49BC-97AB-C58B64E509B1}" destId="{9CA2A11C-8E8E-472B-A543-7493740757D3}" srcOrd="1" destOrd="0" presId="urn:microsoft.com/office/officeart/2018/2/layout/IconVerticalSolidList"/>
    <dgm:cxn modelId="{B2AECF4E-F8F8-4A37-ACA8-7C68DE33C7BE}" type="presParOf" srcId="{AE9EE530-CB15-49BC-97AB-C58B64E509B1}" destId="{0E9A7D79-F513-4295-8102-ABA46D0A99BE}" srcOrd="2" destOrd="0" presId="urn:microsoft.com/office/officeart/2018/2/layout/IconVerticalSolidList"/>
    <dgm:cxn modelId="{662763B7-AB7A-4246-9C6F-2754D909BF57}" type="presParOf" srcId="{AE9EE530-CB15-49BC-97AB-C58B64E509B1}" destId="{BE88E353-D925-49AC-B5A6-3C31492B8ADE}" srcOrd="3" destOrd="0" presId="urn:microsoft.com/office/officeart/2018/2/layout/IconVerticalSolidList"/>
    <dgm:cxn modelId="{76617D7F-7EDD-4CF9-92DA-7D5B62ADAC91}" type="presParOf" srcId="{1914B418-9163-4851-B58A-BDBD4DA2002B}" destId="{C29ED70B-247F-42DD-8D84-8F3B5A87FD7E}" srcOrd="1" destOrd="0" presId="urn:microsoft.com/office/officeart/2018/2/layout/IconVerticalSolidList"/>
    <dgm:cxn modelId="{32F9241B-DE10-47E8-9EC2-91B1987B06A3}" type="presParOf" srcId="{1914B418-9163-4851-B58A-BDBD4DA2002B}" destId="{C6218F60-DD42-466E-8BE7-67CB0ED9D25A}" srcOrd="2" destOrd="0" presId="urn:microsoft.com/office/officeart/2018/2/layout/IconVerticalSolidList"/>
    <dgm:cxn modelId="{8317E40A-8A98-4D48-AB7C-785FCAB4BDFC}" type="presParOf" srcId="{C6218F60-DD42-466E-8BE7-67CB0ED9D25A}" destId="{DAEFD2AC-4B6B-401E-BBC9-826F4DCEC9C9}" srcOrd="0" destOrd="0" presId="urn:microsoft.com/office/officeart/2018/2/layout/IconVerticalSolidList"/>
    <dgm:cxn modelId="{A38E3064-3B39-4A57-8958-120C5CAAE19F}" type="presParOf" srcId="{C6218F60-DD42-466E-8BE7-67CB0ED9D25A}" destId="{833D6FAA-F2C3-4421-B124-6E3D9AC96433}" srcOrd="1" destOrd="0" presId="urn:microsoft.com/office/officeart/2018/2/layout/IconVerticalSolidList"/>
    <dgm:cxn modelId="{8A6DCDC7-362D-4EB3-9CF5-90F5EDA3A973}" type="presParOf" srcId="{C6218F60-DD42-466E-8BE7-67CB0ED9D25A}" destId="{E552F310-9459-4E75-B6F1-27E41AAE122F}" srcOrd="2" destOrd="0" presId="urn:microsoft.com/office/officeart/2018/2/layout/IconVerticalSolidList"/>
    <dgm:cxn modelId="{7A32EF52-3848-40E1-AFD9-06CDE4359E73}" type="presParOf" srcId="{C6218F60-DD42-466E-8BE7-67CB0ED9D25A}" destId="{256CDCEA-AEF3-4AD9-97C8-4713ED1BD1B7}" srcOrd="3" destOrd="0" presId="urn:microsoft.com/office/officeart/2018/2/layout/IconVerticalSolidList"/>
    <dgm:cxn modelId="{64DFE86E-6C3C-4790-AEC9-09CE5210EDB7}" type="presParOf" srcId="{1914B418-9163-4851-B58A-BDBD4DA2002B}" destId="{A7F50F5D-2C2E-44DC-9BD7-58826DCF0558}" srcOrd="3" destOrd="0" presId="urn:microsoft.com/office/officeart/2018/2/layout/IconVerticalSolidList"/>
    <dgm:cxn modelId="{D80C6270-9260-4C84-9749-58B85B6549D0}" type="presParOf" srcId="{1914B418-9163-4851-B58A-BDBD4DA2002B}" destId="{18FC4B8C-0218-4E85-B9E6-DFBF74C7F7FB}" srcOrd="4" destOrd="0" presId="urn:microsoft.com/office/officeart/2018/2/layout/IconVerticalSolidList"/>
    <dgm:cxn modelId="{8C46BBFB-4AD3-4D8F-A873-673867AE65ED}" type="presParOf" srcId="{18FC4B8C-0218-4E85-B9E6-DFBF74C7F7FB}" destId="{679FFC7A-1D1B-4879-B76B-6B053FF169B1}" srcOrd="0" destOrd="0" presId="urn:microsoft.com/office/officeart/2018/2/layout/IconVerticalSolidList"/>
    <dgm:cxn modelId="{2C6BCA90-9E11-4A94-9B14-DDF9B6F07C07}" type="presParOf" srcId="{18FC4B8C-0218-4E85-B9E6-DFBF74C7F7FB}" destId="{0946B4FA-7A27-4A79-9B4F-4DFB4D4CBAE7}" srcOrd="1" destOrd="0" presId="urn:microsoft.com/office/officeart/2018/2/layout/IconVerticalSolidList"/>
    <dgm:cxn modelId="{86CB79DF-1C83-4745-86B1-B9B5C2EE7B1C}" type="presParOf" srcId="{18FC4B8C-0218-4E85-B9E6-DFBF74C7F7FB}" destId="{20E60067-AB1B-4D61-9C82-E287CE5A0F1D}" srcOrd="2" destOrd="0" presId="urn:microsoft.com/office/officeart/2018/2/layout/IconVerticalSolidList"/>
    <dgm:cxn modelId="{30F2F327-8F01-4C2D-A632-EC95178EB3D0}" type="presParOf" srcId="{18FC4B8C-0218-4E85-B9E6-DFBF74C7F7FB}" destId="{8CA319BE-B149-4A93-AA13-0D2ADCA7D79E}" srcOrd="3" destOrd="0" presId="urn:microsoft.com/office/officeart/2018/2/layout/IconVerticalSolidList"/>
    <dgm:cxn modelId="{60DAC8DD-0F2F-42DD-A438-3CA0F685456C}" type="presParOf" srcId="{18FC4B8C-0218-4E85-B9E6-DFBF74C7F7FB}" destId="{7D607556-055D-4CDE-A969-80922D844E1A}" srcOrd="4" destOrd="0" presId="urn:microsoft.com/office/officeart/2018/2/layout/IconVerticalSolidList"/>
    <dgm:cxn modelId="{26122047-73AE-4968-988F-F177F92B3F92}" type="presParOf" srcId="{1914B418-9163-4851-B58A-BDBD4DA2002B}" destId="{B3D6CCE1-6308-4ACF-8110-D2F815306D64}" srcOrd="5" destOrd="0" presId="urn:microsoft.com/office/officeart/2018/2/layout/IconVerticalSolidList"/>
    <dgm:cxn modelId="{D294EA00-31ED-4B33-B574-3111F46AB7B5}" type="presParOf" srcId="{1914B418-9163-4851-B58A-BDBD4DA2002B}" destId="{7A66B038-C9A9-43AD-9930-7CB14F89A36E}" srcOrd="6" destOrd="0" presId="urn:microsoft.com/office/officeart/2018/2/layout/IconVerticalSolidList"/>
    <dgm:cxn modelId="{FE4A42FC-1CB7-4220-AF0D-19BEA5BE716A}" type="presParOf" srcId="{7A66B038-C9A9-43AD-9930-7CB14F89A36E}" destId="{9CB9E01C-0091-4144-AA41-E30FF322C429}" srcOrd="0" destOrd="0" presId="urn:microsoft.com/office/officeart/2018/2/layout/IconVerticalSolidList"/>
    <dgm:cxn modelId="{439C501D-AEF2-480D-9185-C8156CBC625D}" type="presParOf" srcId="{7A66B038-C9A9-43AD-9930-7CB14F89A36E}" destId="{D9A5761F-9B42-457C-A6D3-9FABCE9177D2}" srcOrd="1" destOrd="0" presId="urn:microsoft.com/office/officeart/2018/2/layout/IconVerticalSolidList"/>
    <dgm:cxn modelId="{52483851-7BBB-4911-ADE2-870786841D0D}" type="presParOf" srcId="{7A66B038-C9A9-43AD-9930-7CB14F89A36E}" destId="{1D29BE9C-956E-4ABF-A6BD-3A457ED48DB6}" srcOrd="2" destOrd="0" presId="urn:microsoft.com/office/officeart/2018/2/layout/IconVerticalSolidList"/>
    <dgm:cxn modelId="{825DAAEE-CE02-40CC-900C-110B498186C9}" type="presParOf" srcId="{7A66B038-C9A9-43AD-9930-7CB14F89A36E}" destId="{608D5D5B-19CA-456F-B88F-FA21ADFFA49E}" srcOrd="3" destOrd="0" presId="urn:microsoft.com/office/officeart/2018/2/layout/IconVerticalSolidList"/>
    <dgm:cxn modelId="{3822556C-F98B-4157-B76E-702958BB1FDF}" type="presParOf" srcId="{7A66B038-C9A9-43AD-9930-7CB14F89A36E}" destId="{FB27AD83-1596-4A9B-B96B-1A5D40A6E61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CDFCB-C627-4EE9-8885-26084902593E}">
      <dsp:nvSpPr>
        <dsp:cNvPr id="0" name=""/>
        <dsp:cNvSpPr/>
      </dsp:nvSpPr>
      <dsp:spPr>
        <a:xfrm>
          <a:off x="0" y="0"/>
          <a:ext cx="10515600" cy="195810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66610C-8978-42F4-B38E-F8549FDFEC8C}">
      <dsp:nvSpPr>
        <dsp:cNvPr id="0" name=""/>
        <dsp:cNvSpPr/>
      </dsp:nvSpPr>
      <dsp:spPr>
        <a:xfrm>
          <a:off x="318846" y="261080"/>
          <a:ext cx="1829242" cy="143594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6000" b="-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DCD766-35EE-4D87-BB75-65D0555096DE}">
      <dsp:nvSpPr>
        <dsp:cNvPr id="0" name=""/>
        <dsp:cNvSpPr/>
      </dsp:nvSpPr>
      <dsp:spPr>
        <a:xfrm rot="10800000">
          <a:off x="318846" y="1958102"/>
          <a:ext cx="1829242" cy="239323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Wendy Badger</a:t>
          </a:r>
          <a:br>
            <a:rPr lang="en-US" sz="2000" kern="1200" dirty="0"/>
          </a:br>
          <a:br>
            <a:rPr lang="en-US" sz="2000" kern="1200" dirty="0"/>
          </a:br>
          <a:r>
            <a:rPr lang="en-US" sz="2000" kern="1200" dirty="0"/>
            <a:t>ECMC Group</a:t>
          </a:r>
        </a:p>
      </dsp:txBody>
      <dsp:txXfrm rot="10800000">
        <a:off x="375102" y="1958102"/>
        <a:ext cx="1716730" cy="2336979"/>
      </dsp:txXfrm>
    </dsp:sp>
    <dsp:sp modelId="{EF25794D-91C0-4244-8EFC-814F6D3A8890}">
      <dsp:nvSpPr>
        <dsp:cNvPr id="0" name=""/>
        <dsp:cNvSpPr/>
      </dsp:nvSpPr>
      <dsp:spPr>
        <a:xfrm>
          <a:off x="2331012" y="261080"/>
          <a:ext cx="1829242" cy="143594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4000" b="-4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0793FA-58DE-4882-8019-84DF0FD709AB}">
      <dsp:nvSpPr>
        <dsp:cNvPr id="0" name=""/>
        <dsp:cNvSpPr/>
      </dsp:nvSpPr>
      <dsp:spPr>
        <a:xfrm rot="10800000">
          <a:off x="2331012" y="1958102"/>
          <a:ext cx="1829242" cy="239323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Boyd Gentry</a:t>
          </a:r>
          <a:br>
            <a:rPr lang="en-US" sz="2000" kern="1200" dirty="0"/>
          </a:br>
          <a:br>
            <a:rPr lang="en-US" sz="2000" kern="1200" dirty="0"/>
          </a:br>
          <a:r>
            <a:rPr lang="en-US" sz="2000" kern="1200" dirty="0"/>
            <a:t>Boyd Gentry Law</a:t>
          </a:r>
        </a:p>
      </dsp:txBody>
      <dsp:txXfrm rot="10800000">
        <a:off x="2387268" y="1958102"/>
        <a:ext cx="1716730" cy="2336979"/>
      </dsp:txXfrm>
    </dsp:sp>
    <dsp:sp modelId="{3E6BE749-797B-4D1B-BFCB-324848512FDC}">
      <dsp:nvSpPr>
        <dsp:cNvPr id="0" name=""/>
        <dsp:cNvSpPr/>
      </dsp:nvSpPr>
      <dsp:spPr>
        <a:xfrm>
          <a:off x="4343178" y="261080"/>
          <a:ext cx="1829242" cy="143594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ADD077-864D-437C-821E-9CEC7064E8F7}">
      <dsp:nvSpPr>
        <dsp:cNvPr id="0" name=""/>
        <dsp:cNvSpPr/>
      </dsp:nvSpPr>
      <dsp:spPr>
        <a:xfrm rot="10800000">
          <a:off x="4343178" y="1958102"/>
          <a:ext cx="1829242" cy="239323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Clyde Murphree</a:t>
          </a:r>
          <a:br>
            <a:rPr lang="en-US" sz="2000" kern="1200" dirty="0"/>
          </a:br>
          <a:br>
            <a:rPr lang="en-US" sz="2000" kern="1200" dirty="0"/>
          </a:br>
          <a:r>
            <a:rPr lang="en-US" sz="2000" kern="1200" dirty="0"/>
            <a:t>Valor Intelligent Processing, LLC</a:t>
          </a:r>
        </a:p>
      </dsp:txBody>
      <dsp:txXfrm rot="10800000">
        <a:off x="4399434" y="1958102"/>
        <a:ext cx="1716730" cy="2336979"/>
      </dsp:txXfrm>
    </dsp:sp>
    <dsp:sp modelId="{D7759C3F-FC62-4CBA-8171-FF00FAEC3C8B}">
      <dsp:nvSpPr>
        <dsp:cNvPr id="0" name=""/>
        <dsp:cNvSpPr/>
      </dsp:nvSpPr>
      <dsp:spPr>
        <a:xfrm>
          <a:off x="6355345" y="261080"/>
          <a:ext cx="1829242" cy="143594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6000" b="-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8C34F7-60DD-48A6-B52A-DB643BDCF718}">
      <dsp:nvSpPr>
        <dsp:cNvPr id="0" name=""/>
        <dsp:cNvSpPr/>
      </dsp:nvSpPr>
      <dsp:spPr>
        <a:xfrm rot="10800000">
          <a:off x="6355345" y="1958102"/>
          <a:ext cx="1829242" cy="239323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Susan </a:t>
          </a:r>
          <a:r>
            <a:rPr lang="en-US" sz="2000" kern="1200" dirty="0" err="1"/>
            <a:t>Namm</a:t>
          </a:r>
          <a:br>
            <a:rPr lang="en-US" sz="2000" kern="1200" dirty="0"/>
          </a:br>
          <a:br>
            <a:rPr lang="en-US" sz="2000" kern="1200" dirty="0"/>
          </a:br>
          <a:r>
            <a:rPr lang="en-US" sz="2000" kern="1200" dirty="0"/>
            <a:t>Navient</a:t>
          </a:r>
        </a:p>
      </dsp:txBody>
      <dsp:txXfrm rot="10800000">
        <a:off x="6411601" y="1958102"/>
        <a:ext cx="1716730" cy="2336979"/>
      </dsp:txXfrm>
    </dsp:sp>
    <dsp:sp modelId="{6E67FE94-1D34-4B6F-BED9-EDFDF38D7453}">
      <dsp:nvSpPr>
        <dsp:cNvPr id="0" name=""/>
        <dsp:cNvSpPr/>
      </dsp:nvSpPr>
      <dsp:spPr>
        <a:xfrm>
          <a:off x="8367511" y="261080"/>
          <a:ext cx="1829242" cy="143594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46000" b="-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7711D-9150-4C25-A595-BBAF148C561D}">
      <dsp:nvSpPr>
        <dsp:cNvPr id="0" name=""/>
        <dsp:cNvSpPr/>
      </dsp:nvSpPr>
      <dsp:spPr>
        <a:xfrm rot="10800000">
          <a:off x="8367511" y="1958102"/>
          <a:ext cx="1829242" cy="239323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Joann Needleman</a:t>
          </a:r>
          <a:br>
            <a:rPr lang="en-US" sz="2000" kern="1200" dirty="0"/>
          </a:br>
          <a:br>
            <a:rPr lang="en-US" sz="2000" kern="1200" dirty="0"/>
          </a:br>
          <a:r>
            <a:rPr lang="en-US" sz="2000" kern="1200" dirty="0"/>
            <a:t>Clark Hill</a:t>
          </a:r>
        </a:p>
      </dsp:txBody>
      <dsp:txXfrm rot="10800000">
        <a:off x="8423767" y="1958102"/>
        <a:ext cx="1716730" cy="23369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DB553-499B-461A-B404-EA5E1BD9CBDE}">
      <dsp:nvSpPr>
        <dsp:cNvPr id="0" name=""/>
        <dsp:cNvSpPr/>
      </dsp:nvSpPr>
      <dsp:spPr>
        <a:xfrm>
          <a:off x="0" y="7467"/>
          <a:ext cx="6513603" cy="97841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9CA2A11C-8E8E-472B-A543-7493740757D3}">
      <dsp:nvSpPr>
        <dsp:cNvPr id="0" name=""/>
        <dsp:cNvSpPr/>
      </dsp:nvSpPr>
      <dsp:spPr>
        <a:xfrm>
          <a:off x="295970" y="227610"/>
          <a:ext cx="538128" cy="5381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88E353-D925-49AC-B5A6-3C31492B8ADE}">
      <dsp:nvSpPr>
        <dsp:cNvPr id="0" name=""/>
        <dsp:cNvSpPr/>
      </dsp:nvSpPr>
      <dsp:spPr>
        <a:xfrm>
          <a:off x="1130069" y="7467"/>
          <a:ext cx="5382429"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711200">
            <a:lnSpc>
              <a:spcPct val="100000"/>
            </a:lnSpc>
            <a:spcBef>
              <a:spcPct val="0"/>
            </a:spcBef>
            <a:spcAft>
              <a:spcPct val="35000"/>
            </a:spcAft>
            <a:buNone/>
          </a:pPr>
          <a:r>
            <a:rPr lang="en-US" sz="1600" kern="1200"/>
            <a:t>Clarifies that the post-dated payment notification does not include legal holidays, Saturdays or Sundays when calculating the 3-10-day period</a:t>
          </a:r>
        </a:p>
      </dsp:txBody>
      <dsp:txXfrm>
        <a:off x="1130069" y="7467"/>
        <a:ext cx="5382429" cy="978415"/>
      </dsp:txXfrm>
    </dsp:sp>
    <dsp:sp modelId="{BFA5113D-FF75-4D57-B2FF-9CFB57289938}">
      <dsp:nvSpPr>
        <dsp:cNvPr id="0" name=""/>
        <dsp:cNvSpPr/>
      </dsp:nvSpPr>
      <dsp:spPr>
        <a:xfrm>
          <a:off x="0" y="1230486"/>
          <a:ext cx="6513603" cy="97841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02CAD7AE-FFB6-4FC0-BC2D-70ABC73BD70D}">
      <dsp:nvSpPr>
        <dsp:cNvPr id="0" name=""/>
        <dsp:cNvSpPr/>
      </dsp:nvSpPr>
      <dsp:spPr>
        <a:xfrm>
          <a:off x="295970" y="1450629"/>
          <a:ext cx="538128" cy="5381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F7D1BF-CA75-463F-99F1-956E7D434CFA}">
      <dsp:nvSpPr>
        <dsp:cNvPr id="0" name=""/>
        <dsp:cNvSpPr/>
      </dsp:nvSpPr>
      <dsp:spPr>
        <a:xfrm>
          <a:off x="1130069" y="1230486"/>
          <a:ext cx="2931121"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711200">
            <a:lnSpc>
              <a:spcPct val="100000"/>
            </a:lnSpc>
            <a:spcBef>
              <a:spcPct val="0"/>
            </a:spcBef>
            <a:spcAft>
              <a:spcPct val="35000"/>
            </a:spcAft>
            <a:buNone/>
          </a:pPr>
          <a:r>
            <a:rPr lang="en-US" sz="1600" kern="1200"/>
            <a:t>Prohibits emails to consumer at work unless:</a:t>
          </a:r>
        </a:p>
      </dsp:txBody>
      <dsp:txXfrm>
        <a:off x="1130069" y="1230486"/>
        <a:ext cx="2931121" cy="978415"/>
      </dsp:txXfrm>
    </dsp:sp>
    <dsp:sp modelId="{6C7934DC-E894-40DB-A737-76CC87B2174F}">
      <dsp:nvSpPr>
        <dsp:cNvPr id="0" name=""/>
        <dsp:cNvSpPr/>
      </dsp:nvSpPr>
      <dsp:spPr>
        <a:xfrm>
          <a:off x="4175287" y="1311850"/>
          <a:ext cx="2223115" cy="61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38" tIns="81838" rIns="81838" bIns="81838" numCol="1" spcCol="1270" anchor="ctr" anchorCtr="0">
          <a:noAutofit/>
        </a:bodyPr>
        <a:lstStyle/>
        <a:p>
          <a:pPr marL="0" lvl="0" indent="0" algn="l" defTabSz="488950">
            <a:lnSpc>
              <a:spcPct val="100000"/>
            </a:lnSpc>
            <a:spcBef>
              <a:spcPct val="0"/>
            </a:spcBef>
            <a:spcAft>
              <a:spcPct val="35000"/>
            </a:spcAft>
            <a:buNone/>
          </a:pPr>
          <a:r>
            <a:rPr lang="en-US" sz="1100" kern="1200"/>
            <a:t>Consumer provided prior consent</a:t>
          </a:r>
        </a:p>
        <a:p>
          <a:pPr marL="0" lvl="0" indent="0" algn="l" defTabSz="488950">
            <a:lnSpc>
              <a:spcPct val="100000"/>
            </a:lnSpc>
            <a:spcBef>
              <a:spcPct val="0"/>
            </a:spcBef>
            <a:spcAft>
              <a:spcPct val="35000"/>
            </a:spcAft>
            <a:buNone/>
          </a:pPr>
          <a:r>
            <a:rPr lang="en-US" sz="1100" kern="1200"/>
            <a:t>Sent an email to the debt collector</a:t>
          </a:r>
        </a:p>
        <a:p>
          <a:pPr marL="0" lvl="0" indent="0" algn="l" defTabSz="488950">
            <a:lnSpc>
              <a:spcPct val="100000"/>
            </a:lnSpc>
            <a:spcBef>
              <a:spcPct val="0"/>
            </a:spcBef>
            <a:spcAft>
              <a:spcPct val="35000"/>
            </a:spcAft>
            <a:buNone/>
          </a:pPr>
          <a:r>
            <a:rPr lang="en-US" sz="1100" kern="1200"/>
            <a:t>Consumer may opt out</a:t>
          </a:r>
        </a:p>
        <a:p>
          <a:pPr marL="0" lvl="0" indent="0" algn="l" defTabSz="488950">
            <a:lnSpc>
              <a:spcPct val="100000"/>
            </a:lnSpc>
            <a:spcBef>
              <a:spcPct val="0"/>
            </a:spcBef>
            <a:spcAft>
              <a:spcPct val="35000"/>
            </a:spcAft>
            <a:buNone/>
          </a:pPr>
          <a:r>
            <a:rPr lang="en-US" sz="1100" kern="1200"/>
            <a:t>Debt collector has no reason to know employer prohibits debt collection communications</a:t>
          </a:r>
        </a:p>
      </dsp:txBody>
      <dsp:txXfrm>
        <a:off x="4175287" y="1311850"/>
        <a:ext cx="2223115" cy="610545"/>
      </dsp:txXfrm>
    </dsp:sp>
    <dsp:sp modelId="{2C5E4AA6-EC6C-4247-88F0-0834102763F0}">
      <dsp:nvSpPr>
        <dsp:cNvPr id="0" name=""/>
        <dsp:cNvSpPr/>
      </dsp:nvSpPr>
      <dsp:spPr>
        <a:xfrm>
          <a:off x="0" y="2453505"/>
          <a:ext cx="6513603" cy="97841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70C09FE3-092B-453A-B9A2-7E14E515865A}">
      <dsp:nvSpPr>
        <dsp:cNvPr id="0" name=""/>
        <dsp:cNvSpPr/>
      </dsp:nvSpPr>
      <dsp:spPr>
        <a:xfrm>
          <a:off x="295970" y="2673648"/>
          <a:ext cx="538128" cy="5381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3CECD-F502-434C-A13B-8FEE4E703A6F}">
      <dsp:nvSpPr>
        <dsp:cNvPr id="0" name=""/>
        <dsp:cNvSpPr/>
      </dsp:nvSpPr>
      <dsp:spPr>
        <a:xfrm>
          <a:off x="1130069" y="2453505"/>
          <a:ext cx="5382429"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711200">
            <a:lnSpc>
              <a:spcPct val="100000"/>
            </a:lnSpc>
            <a:spcBef>
              <a:spcPct val="0"/>
            </a:spcBef>
            <a:spcAft>
              <a:spcPct val="35000"/>
            </a:spcAft>
            <a:buNone/>
          </a:pPr>
          <a:r>
            <a:rPr lang="en-US" sz="1600" kern="1200"/>
            <a:t>Prohibits social media communication that is viewable to others (e.g., on a consumer’s Facebook “wall”)</a:t>
          </a:r>
        </a:p>
      </dsp:txBody>
      <dsp:txXfrm>
        <a:off x="1130069" y="2453505"/>
        <a:ext cx="5382429" cy="978415"/>
      </dsp:txXfrm>
    </dsp:sp>
    <dsp:sp modelId="{BCC6231A-2B40-4BD8-8F83-3C61E08C578A}">
      <dsp:nvSpPr>
        <dsp:cNvPr id="0" name=""/>
        <dsp:cNvSpPr/>
      </dsp:nvSpPr>
      <dsp:spPr>
        <a:xfrm>
          <a:off x="0" y="3676524"/>
          <a:ext cx="6513603" cy="97841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E4C9D554-56E1-477A-8B4B-A071C5957E91}">
      <dsp:nvSpPr>
        <dsp:cNvPr id="0" name=""/>
        <dsp:cNvSpPr/>
      </dsp:nvSpPr>
      <dsp:spPr>
        <a:xfrm>
          <a:off x="295970" y="3896667"/>
          <a:ext cx="538128" cy="5381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C5960-EE5F-4C78-81FA-52D57F993CEC}">
      <dsp:nvSpPr>
        <dsp:cNvPr id="0" name=""/>
        <dsp:cNvSpPr/>
      </dsp:nvSpPr>
      <dsp:spPr>
        <a:xfrm>
          <a:off x="1130069" y="3676524"/>
          <a:ext cx="5382429"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711200">
            <a:lnSpc>
              <a:spcPct val="100000"/>
            </a:lnSpc>
            <a:spcBef>
              <a:spcPct val="0"/>
            </a:spcBef>
            <a:spcAft>
              <a:spcPct val="35000"/>
            </a:spcAft>
            <a:buNone/>
          </a:pPr>
          <a:r>
            <a:rPr lang="en-US" sz="1600" kern="1200"/>
            <a:t>Allows social media private message, including limited-content messages</a:t>
          </a:r>
        </a:p>
      </dsp:txBody>
      <dsp:txXfrm>
        <a:off x="1130069" y="3676524"/>
        <a:ext cx="5382429" cy="978415"/>
      </dsp:txXfrm>
    </dsp:sp>
    <dsp:sp modelId="{DEFED2F4-D028-49B5-B2ED-DA22ADFE8E42}">
      <dsp:nvSpPr>
        <dsp:cNvPr id="0" name=""/>
        <dsp:cNvSpPr/>
      </dsp:nvSpPr>
      <dsp:spPr>
        <a:xfrm>
          <a:off x="0" y="4899543"/>
          <a:ext cx="6513603" cy="97841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64779E2C-D2AB-4033-881D-717955AD3608}">
      <dsp:nvSpPr>
        <dsp:cNvPr id="0" name=""/>
        <dsp:cNvSpPr/>
      </dsp:nvSpPr>
      <dsp:spPr>
        <a:xfrm>
          <a:off x="295970" y="5119686"/>
          <a:ext cx="538128" cy="5381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678C8F-7DBD-45C9-AEA8-05E73AB165AA}">
      <dsp:nvSpPr>
        <dsp:cNvPr id="0" name=""/>
        <dsp:cNvSpPr/>
      </dsp:nvSpPr>
      <dsp:spPr>
        <a:xfrm>
          <a:off x="1130069" y="4899543"/>
          <a:ext cx="5382429"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711200">
            <a:lnSpc>
              <a:spcPct val="100000"/>
            </a:lnSpc>
            <a:spcBef>
              <a:spcPct val="0"/>
            </a:spcBef>
            <a:spcAft>
              <a:spcPct val="35000"/>
            </a:spcAft>
            <a:buNone/>
          </a:pPr>
          <a:r>
            <a:rPr lang="en-US" sz="1600" kern="1200"/>
            <a:t>Fees “incidental to the principle obligation” – no clarification</a:t>
          </a:r>
        </a:p>
      </dsp:txBody>
      <dsp:txXfrm>
        <a:off x="1130069" y="4899543"/>
        <a:ext cx="5382429" cy="9784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6B0EE-0F4E-4CBD-90A6-6C1F5E80E779}">
      <dsp:nvSpPr>
        <dsp:cNvPr id="0" name=""/>
        <dsp:cNvSpPr/>
      </dsp:nvSpPr>
      <dsp:spPr>
        <a:xfrm>
          <a:off x="0" y="960259"/>
          <a:ext cx="6513603" cy="1762180"/>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E9032C3C-FEAA-42EA-8CA4-EF2ADD3F8370}">
      <dsp:nvSpPr>
        <dsp:cNvPr id="0" name=""/>
        <dsp:cNvSpPr/>
      </dsp:nvSpPr>
      <dsp:spPr>
        <a:xfrm>
          <a:off x="533059" y="1356750"/>
          <a:ext cx="969199" cy="9691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6D6136-34A2-496C-9419-E87D3ECC240F}">
      <dsp:nvSpPr>
        <dsp:cNvPr id="0" name=""/>
        <dsp:cNvSpPr/>
      </dsp:nvSpPr>
      <dsp:spPr>
        <a:xfrm>
          <a:off x="2035319" y="960259"/>
          <a:ext cx="2931121" cy="1762180"/>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186497" tIns="186497" rIns="186497" bIns="186497"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No credit reporting before communicating with the consumer.</a:t>
          </a:r>
        </a:p>
      </dsp:txBody>
      <dsp:txXfrm>
        <a:off x="2035319" y="960259"/>
        <a:ext cx="2931121" cy="1762180"/>
      </dsp:txXfrm>
    </dsp:sp>
    <dsp:sp modelId="{CB800E0F-DD05-4863-9985-8A1D77AF9F39}">
      <dsp:nvSpPr>
        <dsp:cNvPr id="0" name=""/>
        <dsp:cNvSpPr/>
      </dsp:nvSpPr>
      <dsp:spPr>
        <a:xfrm>
          <a:off x="4966440" y="960259"/>
          <a:ext cx="1545173" cy="1762180"/>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186497" tIns="186497" rIns="186497" bIns="186497"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bg1"/>
              </a:solidFill>
            </a:rPr>
            <a:t>Validation notice sent is a comm.</a:t>
          </a:r>
        </a:p>
        <a:p>
          <a:pPr marL="0" lvl="0" indent="0" algn="l" defTabSz="488950">
            <a:lnSpc>
              <a:spcPct val="90000"/>
            </a:lnSpc>
            <a:spcBef>
              <a:spcPct val="0"/>
            </a:spcBef>
            <a:spcAft>
              <a:spcPct val="35000"/>
            </a:spcAft>
            <a:buNone/>
          </a:pPr>
          <a:r>
            <a:rPr lang="en-US" sz="1100" kern="1200" dirty="0">
              <a:solidFill>
                <a:schemeClr val="bg1"/>
              </a:solidFill>
            </a:rPr>
            <a:t>Limited content VM is not a comm.</a:t>
          </a:r>
        </a:p>
        <a:p>
          <a:pPr marL="0" lvl="0" indent="0" algn="l" defTabSz="488950">
            <a:lnSpc>
              <a:spcPct val="90000"/>
            </a:lnSpc>
            <a:spcBef>
              <a:spcPct val="0"/>
            </a:spcBef>
            <a:spcAft>
              <a:spcPct val="35000"/>
            </a:spcAft>
            <a:buNone/>
          </a:pPr>
          <a:r>
            <a:rPr lang="en-US" sz="1100" kern="1200" dirty="0">
              <a:solidFill>
                <a:schemeClr val="bg1"/>
              </a:solidFill>
            </a:rPr>
            <a:t>Verbal comm.</a:t>
          </a:r>
        </a:p>
        <a:p>
          <a:pPr marL="0" lvl="0" indent="0" algn="l" defTabSz="488950">
            <a:lnSpc>
              <a:spcPct val="90000"/>
            </a:lnSpc>
            <a:spcBef>
              <a:spcPct val="0"/>
            </a:spcBef>
            <a:spcAft>
              <a:spcPct val="35000"/>
            </a:spcAft>
            <a:buNone/>
          </a:pPr>
          <a:r>
            <a:rPr lang="en-US" sz="1100" kern="1200" dirty="0">
              <a:solidFill>
                <a:schemeClr val="bg1"/>
              </a:solidFill>
            </a:rPr>
            <a:t>Overlay state law and type of debt requirements</a:t>
          </a:r>
        </a:p>
      </dsp:txBody>
      <dsp:txXfrm>
        <a:off x="4966440" y="960259"/>
        <a:ext cx="1545173" cy="1762180"/>
      </dsp:txXfrm>
    </dsp:sp>
    <dsp:sp modelId="{D6F0FBEE-2EE4-40E3-8818-27E5B29DA962}">
      <dsp:nvSpPr>
        <dsp:cNvPr id="0" name=""/>
        <dsp:cNvSpPr/>
      </dsp:nvSpPr>
      <dsp:spPr>
        <a:xfrm>
          <a:off x="0" y="3162985"/>
          <a:ext cx="6513603" cy="1762180"/>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4BEEF682-1F08-495A-8439-D6185DBDC4BE}">
      <dsp:nvSpPr>
        <dsp:cNvPr id="0" name=""/>
        <dsp:cNvSpPr/>
      </dsp:nvSpPr>
      <dsp:spPr>
        <a:xfrm>
          <a:off x="533059" y="3559476"/>
          <a:ext cx="969199" cy="9691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481528-ADF9-469D-ADCC-B6F19F3331E0}">
      <dsp:nvSpPr>
        <dsp:cNvPr id="0" name=""/>
        <dsp:cNvSpPr/>
      </dsp:nvSpPr>
      <dsp:spPr>
        <a:xfrm>
          <a:off x="2035319" y="3162985"/>
          <a:ext cx="4476295" cy="1762180"/>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186497" tIns="186497" rIns="186497" bIns="186497"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rPr>
            <a:t>May not sell, transfer or place for collection a debt that debt collector knows or should know is subject to identify theft report</a:t>
          </a:r>
        </a:p>
      </dsp:txBody>
      <dsp:txXfrm>
        <a:off x="2035319" y="3162985"/>
        <a:ext cx="4476295" cy="17621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06449-D3B5-4259-87CA-9E3612ADADFA}">
      <dsp:nvSpPr>
        <dsp:cNvPr id="0" name=""/>
        <dsp:cNvSpPr/>
      </dsp:nvSpPr>
      <dsp:spPr>
        <a:xfrm>
          <a:off x="0" y="956381"/>
          <a:ext cx="6513603" cy="1765627"/>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E13FCD24-BDAC-400E-AD4C-79C47A3CF8CD}">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353173-5E83-44BA-98D6-02EDAD7E3D01}">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844550">
            <a:lnSpc>
              <a:spcPct val="90000"/>
            </a:lnSpc>
            <a:spcBef>
              <a:spcPct val="0"/>
            </a:spcBef>
            <a:spcAft>
              <a:spcPct val="35000"/>
            </a:spcAft>
            <a:buNone/>
          </a:pPr>
          <a:r>
            <a:rPr lang="en-US" sz="1900" kern="1200"/>
            <a:t>Reorganized but for most part tracks existing §1692b(1-6) and adopts the definition of ‘location information’ from existing §1692a(7) (home, home number, POE).</a:t>
          </a:r>
        </a:p>
      </dsp:txBody>
      <dsp:txXfrm>
        <a:off x="2039300" y="956381"/>
        <a:ext cx="4474303" cy="1765627"/>
      </dsp:txXfrm>
    </dsp:sp>
    <dsp:sp modelId="{10A335EB-9057-4752-A7DF-ED6A9BD1B17A}">
      <dsp:nvSpPr>
        <dsp:cNvPr id="0" name=""/>
        <dsp:cNvSpPr/>
      </dsp:nvSpPr>
      <dsp:spPr>
        <a:xfrm>
          <a:off x="0" y="3163416"/>
          <a:ext cx="6513603" cy="1765627"/>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601F94E2-85B9-45B8-8E8F-A379B39852C0}">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B21EE4-A79A-42C0-9C16-27CD95D204C5}">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844550">
            <a:lnSpc>
              <a:spcPct val="90000"/>
            </a:lnSpc>
            <a:spcBef>
              <a:spcPct val="0"/>
            </a:spcBef>
            <a:spcAft>
              <a:spcPct val="35000"/>
            </a:spcAft>
            <a:buNone/>
          </a:pPr>
          <a:r>
            <a:rPr lang="en-US" sz="1900" kern="1200"/>
            <a:t>Key difference: NPRM §1006.10(c) applies the call frequency limits of §1006.14(b) to efforts to obtain location information.</a:t>
          </a:r>
        </a:p>
      </dsp:txBody>
      <dsp:txXfrm>
        <a:off x="2039300" y="3163416"/>
        <a:ext cx="4474303" cy="17656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06449-D3B5-4259-87CA-9E3612ADADFA}">
      <dsp:nvSpPr>
        <dsp:cNvPr id="0" name=""/>
        <dsp:cNvSpPr/>
      </dsp:nvSpPr>
      <dsp:spPr>
        <a:xfrm>
          <a:off x="0" y="956381"/>
          <a:ext cx="6513603" cy="1765627"/>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E13FCD24-BDAC-400E-AD4C-79C47A3CF8CD}">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353173-5E83-44BA-98D6-02EDAD7E3D01}">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622300">
            <a:lnSpc>
              <a:spcPct val="90000"/>
            </a:lnSpc>
            <a:spcBef>
              <a:spcPct val="0"/>
            </a:spcBef>
            <a:spcAft>
              <a:spcPct val="35000"/>
            </a:spcAft>
            <a:buNone/>
          </a:pPr>
          <a:r>
            <a:rPr lang="en-US" sz="1400" kern="1200"/>
            <a:t>10(a)-1 clarify that can seek location information for a person ‘authorized to act on behalf of’ deceased consumer’s estate.</a:t>
          </a:r>
        </a:p>
      </dsp:txBody>
      <dsp:txXfrm>
        <a:off x="2039300" y="956381"/>
        <a:ext cx="4474303" cy="1765627"/>
      </dsp:txXfrm>
    </dsp:sp>
    <dsp:sp modelId="{10A335EB-9057-4752-A7DF-ED6A9BD1B17A}">
      <dsp:nvSpPr>
        <dsp:cNvPr id="0" name=""/>
        <dsp:cNvSpPr/>
      </dsp:nvSpPr>
      <dsp:spPr>
        <a:xfrm>
          <a:off x="0" y="3163416"/>
          <a:ext cx="6513603" cy="1765627"/>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601F94E2-85B9-45B8-8E8F-A379B39852C0}">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B21EE4-A79A-42C0-9C16-27CD95D204C5}">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622300">
            <a:lnSpc>
              <a:spcPct val="90000"/>
            </a:lnSpc>
            <a:spcBef>
              <a:spcPct val="0"/>
            </a:spcBef>
            <a:spcAft>
              <a:spcPct val="35000"/>
            </a:spcAft>
            <a:buNone/>
          </a:pPr>
          <a:r>
            <a:rPr lang="en-US" sz="1400" kern="1200"/>
            <a:t>10(b)(2)-1 debt collector does not violate §1006.10(b)(2) [disclosing consumer owes a debt] when stating seeking to identify ‘person who is authorized to act on behalf of the estate’. The CFPB notes the FTC allows reference to ‘outstanding bills’, and CFPB seeks comment on limit to ‘authorized to act on behalf of’ language.</a:t>
          </a:r>
        </a:p>
      </dsp:txBody>
      <dsp:txXfrm>
        <a:off x="2039300" y="3163416"/>
        <a:ext cx="4474303" cy="1765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98356-0D30-4883-9245-9DA2973AC890}">
      <dsp:nvSpPr>
        <dsp:cNvPr id="0" name=""/>
        <dsp:cNvSpPr/>
      </dsp:nvSpPr>
      <dsp:spPr>
        <a:xfrm>
          <a:off x="0" y="672"/>
          <a:ext cx="6513603" cy="111230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Record Retention (1006.100)</a:t>
          </a:r>
        </a:p>
      </dsp:txBody>
      <dsp:txXfrm>
        <a:off x="54298" y="54970"/>
        <a:ext cx="6405007" cy="1003708"/>
      </dsp:txXfrm>
    </dsp:sp>
    <dsp:sp modelId="{1F4548F5-0642-4A5E-B76C-AD5CF0A3379B}">
      <dsp:nvSpPr>
        <dsp:cNvPr id="0" name=""/>
        <dsp:cNvSpPr/>
      </dsp:nvSpPr>
      <dsp:spPr>
        <a:xfrm>
          <a:off x="0" y="1193616"/>
          <a:ext cx="6513603" cy="111230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Collection of Time-Barred Debt (1006.26)</a:t>
          </a:r>
        </a:p>
      </dsp:txBody>
      <dsp:txXfrm>
        <a:off x="54298" y="1247914"/>
        <a:ext cx="6405007" cy="1003708"/>
      </dsp:txXfrm>
    </dsp:sp>
    <dsp:sp modelId="{2D99E168-1FFE-4190-B8CB-68ADDB85D61A}">
      <dsp:nvSpPr>
        <dsp:cNvPr id="0" name=""/>
        <dsp:cNvSpPr/>
      </dsp:nvSpPr>
      <dsp:spPr>
        <a:xfrm>
          <a:off x="0" y="2386560"/>
          <a:ext cx="6513603" cy="111230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Validation (1006.34, 1006.38, 1006.42)</a:t>
          </a:r>
        </a:p>
      </dsp:txBody>
      <dsp:txXfrm>
        <a:off x="54298" y="2440858"/>
        <a:ext cx="6405007" cy="1003708"/>
      </dsp:txXfrm>
    </dsp:sp>
    <dsp:sp modelId="{9F311C1D-4E45-4826-AAA9-8BC3EA6B5E39}">
      <dsp:nvSpPr>
        <dsp:cNvPr id="0" name=""/>
        <dsp:cNvSpPr/>
      </dsp:nvSpPr>
      <dsp:spPr>
        <a:xfrm>
          <a:off x="0" y="3579505"/>
          <a:ext cx="6513603" cy="111230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Prohibited Behavior (1006.14, 1006.18, 1006.22, 1006.30)</a:t>
          </a:r>
        </a:p>
      </dsp:txBody>
      <dsp:txXfrm>
        <a:off x="54298" y="3633803"/>
        <a:ext cx="6405007" cy="1003708"/>
      </dsp:txXfrm>
    </dsp:sp>
    <dsp:sp modelId="{56823D71-EF97-482A-84D9-4BBA2B85BCDB}">
      <dsp:nvSpPr>
        <dsp:cNvPr id="0" name=""/>
        <dsp:cNvSpPr/>
      </dsp:nvSpPr>
      <dsp:spPr>
        <a:xfrm>
          <a:off x="0" y="4772449"/>
          <a:ext cx="6513603" cy="111230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Locating/Communicating (1006.6, 1006.10)</a:t>
          </a:r>
        </a:p>
      </dsp:txBody>
      <dsp:txXfrm>
        <a:off x="54298" y="4826747"/>
        <a:ext cx="6405007" cy="1003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260DB-0BE1-412A-BB78-AFDDE1CDEF1E}">
      <dsp:nvSpPr>
        <dsp:cNvPr id="0" name=""/>
        <dsp:cNvSpPr/>
      </dsp:nvSpPr>
      <dsp:spPr>
        <a:xfrm>
          <a:off x="0" y="5314"/>
          <a:ext cx="6513603" cy="1099377"/>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9C00BA82-BFCA-422C-A4CD-FB6277096ACB}">
      <dsp:nvSpPr>
        <dsp:cNvPr id="0" name=""/>
        <dsp:cNvSpPr/>
      </dsp:nvSpPr>
      <dsp:spPr>
        <a:xfrm>
          <a:off x="332561" y="252673"/>
          <a:ext cx="605248" cy="604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B7E853-5A70-491E-950D-BC299188B8AC}">
      <dsp:nvSpPr>
        <dsp:cNvPr id="0" name=""/>
        <dsp:cNvSpPr/>
      </dsp:nvSpPr>
      <dsp:spPr>
        <a:xfrm>
          <a:off x="1270371" y="5314"/>
          <a:ext cx="5166925"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100000"/>
            </a:lnSpc>
            <a:spcBef>
              <a:spcPct val="0"/>
            </a:spcBef>
            <a:spcAft>
              <a:spcPct val="35000"/>
            </a:spcAft>
            <a:buNone/>
          </a:pPr>
          <a:r>
            <a:rPr lang="en-US" sz="1400" kern="1200" dirty="0"/>
            <a:t>This is the first time that record retention has been addressed and the proposed rule states that you must keep “record” of all interaction (and attempted interaction) with the consumer for </a:t>
          </a:r>
          <a:r>
            <a:rPr lang="en-US" sz="1400" b="1" kern="1200" dirty="0"/>
            <a:t>three years</a:t>
          </a:r>
          <a:r>
            <a:rPr lang="en-US" sz="1400" kern="1200" dirty="0"/>
            <a:t>.</a:t>
          </a:r>
        </a:p>
      </dsp:txBody>
      <dsp:txXfrm>
        <a:off x="1270371" y="5314"/>
        <a:ext cx="5166925" cy="1236799"/>
      </dsp:txXfrm>
    </dsp:sp>
    <dsp:sp modelId="{66D52BA2-35A9-4FE0-B115-5AEAB57500A2}">
      <dsp:nvSpPr>
        <dsp:cNvPr id="0" name=""/>
        <dsp:cNvSpPr/>
      </dsp:nvSpPr>
      <dsp:spPr>
        <a:xfrm>
          <a:off x="0" y="1551313"/>
          <a:ext cx="6513603" cy="1099377"/>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FF435F11-619D-4F53-9B5A-9363D0F30731}">
      <dsp:nvSpPr>
        <dsp:cNvPr id="0" name=""/>
        <dsp:cNvSpPr/>
      </dsp:nvSpPr>
      <dsp:spPr>
        <a:xfrm>
          <a:off x="332561" y="1798673"/>
          <a:ext cx="605248" cy="604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4E4B8F-676B-4242-898D-13163713A68B}">
      <dsp:nvSpPr>
        <dsp:cNvPr id="0" name=""/>
        <dsp:cNvSpPr/>
      </dsp:nvSpPr>
      <dsp:spPr>
        <a:xfrm>
          <a:off x="1270371" y="1551313"/>
          <a:ext cx="5166925"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100000"/>
            </a:lnSpc>
            <a:spcBef>
              <a:spcPct val="0"/>
            </a:spcBef>
            <a:spcAft>
              <a:spcPct val="35000"/>
            </a:spcAft>
            <a:buNone/>
          </a:pPr>
          <a:r>
            <a:rPr lang="en-US" sz="1400" kern="1200"/>
            <a:t>The proposed rule does not answer what is considered a “record” for purposes of the proposed rule. Is it all call logs, call recordings, call monitoring results, correspondence, etc.?</a:t>
          </a:r>
        </a:p>
      </dsp:txBody>
      <dsp:txXfrm>
        <a:off x="1270371" y="1551313"/>
        <a:ext cx="5166925" cy="1236799"/>
      </dsp:txXfrm>
    </dsp:sp>
    <dsp:sp modelId="{2D38AE2D-0420-4664-9AD1-3948140119DD}">
      <dsp:nvSpPr>
        <dsp:cNvPr id="0" name=""/>
        <dsp:cNvSpPr/>
      </dsp:nvSpPr>
      <dsp:spPr>
        <a:xfrm>
          <a:off x="0" y="3097312"/>
          <a:ext cx="6513603" cy="1099377"/>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93A2D64B-7368-404D-8735-E0D2A7A34E9D}">
      <dsp:nvSpPr>
        <dsp:cNvPr id="0" name=""/>
        <dsp:cNvSpPr/>
      </dsp:nvSpPr>
      <dsp:spPr>
        <a:xfrm>
          <a:off x="332561" y="3344672"/>
          <a:ext cx="605248" cy="604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DF922F-92EA-476A-8256-FCF6218A0DD3}">
      <dsp:nvSpPr>
        <dsp:cNvPr id="0" name=""/>
        <dsp:cNvSpPr/>
      </dsp:nvSpPr>
      <dsp:spPr>
        <a:xfrm>
          <a:off x="1270371" y="3097312"/>
          <a:ext cx="5166925"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100000"/>
            </a:lnSpc>
            <a:spcBef>
              <a:spcPct val="0"/>
            </a:spcBef>
            <a:spcAft>
              <a:spcPct val="35000"/>
            </a:spcAft>
            <a:buNone/>
          </a:pPr>
          <a:r>
            <a:rPr lang="en-US" sz="1400" kern="1200"/>
            <a:t>Assuming the agency is complying with state record retention laws, there may not be many changes the agency needs to make.</a:t>
          </a:r>
        </a:p>
      </dsp:txBody>
      <dsp:txXfrm>
        <a:off x="1270371" y="3097312"/>
        <a:ext cx="5166925" cy="1236799"/>
      </dsp:txXfrm>
    </dsp:sp>
    <dsp:sp modelId="{BB10FB12-1328-43F4-8B5D-BD759E8B47FA}">
      <dsp:nvSpPr>
        <dsp:cNvPr id="0" name=""/>
        <dsp:cNvSpPr/>
      </dsp:nvSpPr>
      <dsp:spPr>
        <a:xfrm>
          <a:off x="0" y="4643312"/>
          <a:ext cx="6513603" cy="1099377"/>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DFFCDFBA-3B12-4BAB-AB2D-DD7FDB9A3F89}">
      <dsp:nvSpPr>
        <dsp:cNvPr id="0" name=""/>
        <dsp:cNvSpPr/>
      </dsp:nvSpPr>
      <dsp:spPr>
        <a:xfrm>
          <a:off x="332886" y="4890672"/>
          <a:ext cx="605248" cy="604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F7D4C4-2A52-4D96-9740-6BFA092EC829}">
      <dsp:nvSpPr>
        <dsp:cNvPr id="0" name=""/>
        <dsp:cNvSpPr/>
      </dsp:nvSpPr>
      <dsp:spPr>
        <a:xfrm>
          <a:off x="1271022" y="4643312"/>
          <a:ext cx="5083704"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100000"/>
            </a:lnSpc>
            <a:spcBef>
              <a:spcPct val="0"/>
            </a:spcBef>
            <a:spcAft>
              <a:spcPct val="35000"/>
            </a:spcAft>
            <a:buNone/>
          </a:pPr>
          <a:r>
            <a:rPr lang="en-US" sz="1400" kern="1200"/>
            <a:t>If the agency is not retaining telephone call logs, it will need to begin doing so. The Official Commentary (p. 536) specifically states that the collector must retain evidence that the debt collector complied with the call frequency limits – such evidence includes telephone call logs. </a:t>
          </a:r>
        </a:p>
      </dsp:txBody>
      <dsp:txXfrm>
        <a:off x="1271022" y="4643312"/>
        <a:ext cx="5083704" cy="12367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260DB-0BE1-412A-BB78-AFDDE1CDEF1E}">
      <dsp:nvSpPr>
        <dsp:cNvPr id="0" name=""/>
        <dsp:cNvSpPr/>
      </dsp:nvSpPr>
      <dsp:spPr>
        <a:xfrm>
          <a:off x="0" y="956381"/>
          <a:ext cx="6513603" cy="1765627"/>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9C00BA82-BFCA-422C-A4CD-FB6277096ACB}">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B7E853-5A70-491E-950D-BC299188B8AC}">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711200">
            <a:lnSpc>
              <a:spcPct val="100000"/>
            </a:lnSpc>
            <a:spcBef>
              <a:spcPct val="0"/>
            </a:spcBef>
            <a:spcAft>
              <a:spcPct val="35000"/>
            </a:spcAft>
            <a:buNone/>
          </a:pPr>
          <a:r>
            <a:rPr lang="en-US" sz="1600" kern="1200"/>
            <a:t>Storage space, and storage space requirements – including costs and infrastructure – can add additional staff and financial stresses to a company looking to stay in compliance.</a:t>
          </a:r>
        </a:p>
      </dsp:txBody>
      <dsp:txXfrm>
        <a:off x="2039300" y="956381"/>
        <a:ext cx="4474303" cy="1765627"/>
      </dsp:txXfrm>
    </dsp:sp>
    <dsp:sp modelId="{BB10FB12-1328-43F4-8B5D-BD759E8B47FA}">
      <dsp:nvSpPr>
        <dsp:cNvPr id="0" name=""/>
        <dsp:cNvSpPr/>
      </dsp:nvSpPr>
      <dsp:spPr>
        <a:xfrm>
          <a:off x="0" y="3163416"/>
          <a:ext cx="6513603" cy="1765627"/>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DFFCDFBA-3B12-4BAB-AB2D-DD7FDB9A3F89}">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F7D4C4-2A52-4D96-9740-6BFA092EC829}">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711200">
            <a:lnSpc>
              <a:spcPct val="100000"/>
            </a:lnSpc>
            <a:spcBef>
              <a:spcPct val="0"/>
            </a:spcBef>
            <a:spcAft>
              <a:spcPct val="35000"/>
            </a:spcAft>
            <a:buNone/>
          </a:pPr>
          <a:r>
            <a:rPr lang="en-US" sz="1600" kern="1200" dirty="0"/>
            <a:t>Look at the various state laws for record retention to determine if the agency is in compliance with the state laws. Review contracts for record retention requirements and to compare to state and federal requirements.</a:t>
          </a:r>
        </a:p>
      </dsp:txBody>
      <dsp:txXfrm>
        <a:off x="2039300" y="3163416"/>
        <a:ext cx="4474303" cy="17656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F1F19-B99F-4861-A5C3-450D2D38FF34}">
      <dsp:nvSpPr>
        <dsp:cNvPr id="0" name=""/>
        <dsp:cNvSpPr/>
      </dsp:nvSpPr>
      <dsp:spPr>
        <a:xfrm>
          <a:off x="0" y="3591"/>
          <a:ext cx="6513603" cy="1580704"/>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67C9FF11-42A7-41A0-97F9-9ED039CE98A5}">
      <dsp:nvSpPr>
        <dsp:cNvPr id="0" name=""/>
        <dsp:cNvSpPr/>
      </dsp:nvSpPr>
      <dsp:spPr>
        <a:xfrm>
          <a:off x="478162" y="359249"/>
          <a:ext cx="870237" cy="8693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91D6AA-61F7-453B-B022-D9A11D73ECA3}">
      <dsp:nvSpPr>
        <dsp:cNvPr id="0" name=""/>
        <dsp:cNvSpPr/>
      </dsp:nvSpPr>
      <dsp:spPr>
        <a:xfrm>
          <a:off x="1826562" y="3591"/>
          <a:ext cx="4631716" cy="167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7" tIns="177747" rIns="177747" bIns="177747" numCol="1" spcCol="1270" anchor="ctr" anchorCtr="0">
          <a:noAutofit/>
        </a:bodyPr>
        <a:lstStyle/>
        <a:p>
          <a:pPr marL="0" lvl="0" indent="0" algn="l" defTabSz="622300">
            <a:lnSpc>
              <a:spcPct val="90000"/>
            </a:lnSpc>
            <a:spcBef>
              <a:spcPct val="0"/>
            </a:spcBef>
            <a:spcAft>
              <a:spcPct val="35000"/>
            </a:spcAft>
            <a:buNone/>
          </a:pPr>
          <a:r>
            <a:rPr lang="en-US" sz="1400" kern="1200"/>
            <a:t>“Time-barred debt” is an improper term. Only rarely is a “debt” extinguished by the operation of an SOL. In many states, the SOL does not extinguish the debt. Moreover, the SOL expiration does not necessarily prohibit the filing of a PROOF OF CLAIM in bankruptcy. An alternate term could be “Frivolous Legal Action by Operation of Statute of Limitation.”</a:t>
          </a:r>
        </a:p>
      </dsp:txBody>
      <dsp:txXfrm>
        <a:off x="1826562" y="3591"/>
        <a:ext cx="4631716" cy="1679498"/>
      </dsp:txXfrm>
    </dsp:sp>
    <dsp:sp modelId="{3D983882-7A0D-401F-BB23-1D02583A2557}">
      <dsp:nvSpPr>
        <dsp:cNvPr id="0" name=""/>
        <dsp:cNvSpPr/>
      </dsp:nvSpPr>
      <dsp:spPr>
        <a:xfrm>
          <a:off x="0" y="2102963"/>
          <a:ext cx="6513603" cy="1580704"/>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F6712889-8B30-44E1-BBAA-D1E4A641264D}">
      <dsp:nvSpPr>
        <dsp:cNvPr id="0" name=""/>
        <dsp:cNvSpPr/>
      </dsp:nvSpPr>
      <dsp:spPr>
        <a:xfrm>
          <a:off x="478162" y="2458622"/>
          <a:ext cx="870237" cy="8693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44BB65-3D24-4854-A858-0A1D3C0714FB}">
      <dsp:nvSpPr>
        <dsp:cNvPr id="0" name=""/>
        <dsp:cNvSpPr/>
      </dsp:nvSpPr>
      <dsp:spPr>
        <a:xfrm>
          <a:off x="1826562" y="2102963"/>
          <a:ext cx="4631716" cy="167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7" tIns="177747" rIns="177747" bIns="177747" numCol="1" spcCol="1270" anchor="ctr" anchorCtr="0">
          <a:noAutofit/>
        </a:bodyPr>
        <a:lstStyle/>
        <a:p>
          <a:pPr marL="0" lvl="0" indent="0" algn="l" defTabSz="622300">
            <a:lnSpc>
              <a:spcPct val="90000"/>
            </a:lnSpc>
            <a:spcBef>
              <a:spcPct val="0"/>
            </a:spcBef>
            <a:spcAft>
              <a:spcPct val="35000"/>
            </a:spcAft>
            <a:buNone/>
          </a:pPr>
          <a:r>
            <a:rPr lang="en-US" sz="1400" kern="1200"/>
            <a:t>There are six states that already require certain written state disclosures when sending letters on out of stat debt. Adding a federal requirement may confuse the least sophisticated consumer, especially if one or the other is more or less stringent than the other.</a:t>
          </a:r>
        </a:p>
      </dsp:txBody>
      <dsp:txXfrm>
        <a:off x="1826562" y="2102963"/>
        <a:ext cx="4631716" cy="1679498"/>
      </dsp:txXfrm>
    </dsp:sp>
    <dsp:sp modelId="{C4BDFA23-FC48-4FFB-97A2-EFBF2D4AABE2}">
      <dsp:nvSpPr>
        <dsp:cNvPr id="0" name=""/>
        <dsp:cNvSpPr/>
      </dsp:nvSpPr>
      <dsp:spPr>
        <a:xfrm>
          <a:off x="0" y="4202336"/>
          <a:ext cx="6513603" cy="1580704"/>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DADF8E06-A173-498E-9540-87243C5BFD69}">
      <dsp:nvSpPr>
        <dsp:cNvPr id="0" name=""/>
        <dsp:cNvSpPr/>
      </dsp:nvSpPr>
      <dsp:spPr>
        <a:xfrm>
          <a:off x="478162" y="4557994"/>
          <a:ext cx="870237" cy="8693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74EDA8-D088-4553-8A91-3F0D79EE4F20}">
      <dsp:nvSpPr>
        <dsp:cNvPr id="0" name=""/>
        <dsp:cNvSpPr/>
      </dsp:nvSpPr>
      <dsp:spPr>
        <a:xfrm>
          <a:off x="1826562" y="4202336"/>
          <a:ext cx="4631716" cy="167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7" tIns="177747" rIns="177747" bIns="177747" numCol="1" spcCol="1270" anchor="ctr" anchorCtr="0">
          <a:noAutofit/>
        </a:bodyPr>
        <a:lstStyle/>
        <a:p>
          <a:pPr marL="0" lvl="0" indent="0" algn="l" defTabSz="622300">
            <a:lnSpc>
              <a:spcPct val="90000"/>
            </a:lnSpc>
            <a:spcBef>
              <a:spcPct val="0"/>
            </a:spcBef>
            <a:spcAft>
              <a:spcPct val="35000"/>
            </a:spcAft>
            <a:buNone/>
          </a:pPr>
          <a:r>
            <a:rPr lang="en-US" sz="1400" kern="1200"/>
            <a:t>“Should know” is sure to cause a great deal of litigation.  Could we provide a safe harbor in the form of procedures that must be followed to determine whether a firm should have known? (Would help with Regulatory Flexibility Act (page 422))</a:t>
          </a:r>
        </a:p>
      </dsp:txBody>
      <dsp:txXfrm>
        <a:off x="1826562" y="4202336"/>
        <a:ext cx="4631716" cy="16794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14B88-E13C-48E6-AB45-55CECE331DB6}">
      <dsp:nvSpPr>
        <dsp:cNvPr id="0" name=""/>
        <dsp:cNvSpPr/>
      </dsp:nvSpPr>
      <dsp:spPr>
        <a:xfrm>
          <a:off x="0" y="7467"/>
          <a:ext cx="6513603" cy="97841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577DA4EE-8574-4102-946C-BFDD7E9B9821}">
      <dsp:nvSpPr>
        <dsp:cNvPr id="0" name=""/>
        <dsp:cNvSpPr/>
      </dsp:nvSpPr>
      <dsp:spPr>
        <a:xfrm>
          <a:off x="295970" y="227610"/>
          <a:ext cx="538128" cy="5381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8916EC-1B31-4316-8E1D-AEE6927EC87F}">
      <dsp:nvSpPr>
        <dsp:cNvPr id="0" name=""/>
        <dsp:cNvSpPr/>
      </dsp:nvSpPr>
      <dsp:spPr>
        <a:xfrm>
          <a:off x="1130069" y="7467"/>
          <a:ext cx="5382429"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Determine what is required vs. what is optional for validation notices.</a:t>
          </a:r>
        </a:p>
      </dsp:txBody>
      <dsp:txXfrm>
        <a:off x="1130069" y="7467"/>
        <a:ext cx="5382429" cy="978415"/>
      </dsp:txXfrm>
    </dsp:sp>
    <dsp:sp modelId="{EF22EDFF-026E-4AA6-9314-0C803F886270}">
      <dsp:nvSpPr>
        <dsp:cNvPr id="0" name=""/>
        <dsp:cNvSpPr/>
      </dsp:nvSpPr>
      <dsp:spPr>
        <a:xfrm>
          <a:off x="0" y="1230486"/>
          <a:ext cx="6513603" cy="97841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9B508D0C-BB94-4499-8DD0-2985578612D8}">
      <dsp:nvSpPr>
        <dsp:cNvPr id="0" name=""/>
        <dsp:cNvSpPr/>
      </dsp:nvSpPr>
      <dsp:spPr>
        <a:xfrm>
          <a:off x="295970" y="1450629"/>
          <a:ext cx="538128" cy="5381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26DD50-66FF-428D-A482-FEDFF48E902A}">
      <dsp:nvSpPr>
        <dsp:cNvPr id="0" name=""/>
        <dsp:cNvSpPr/>
      </dsp:nvSpPr>
      <dsp:spPr>
        <a:xfrm>
          <a:off x="1130069" y="1230486"/>
          <a:ext cx="5382429"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State-specific text requirements might differ from the federal requirements.</a:t>
          </a:r>
        </a:p>
      </dsp:txBody>
      <dsp:txXfrm>
        <a:off x="1130069" y="1230486"/>
        <a:ext cx="5382429" cy="978415"/>
      </dsp:txXfrm>
    </dsp:sp>
    <dsp:sp modelId="{B59507C6-74D1-41FD-AF31-E6FB9358F3BF}">
      <dsp:nvSpPr>
        <dsp:cNvPr id="0" name=""/>
        <dsp:cNvSpPr/>
      </dsp:nvSpPr>
      <dsp:spPr>
        <a:xfrm>
          <a:off x="0" y="2453505"/>
          <a:ext cx="6513603" cy="97841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5161C972-E9E7-4DE8-AD87-4A2C362B61D9}">
      <dsp:nvSpPr>
        <dsp:cNvPr id="0" name=""/>
        <dsp:cNvSpPr/>
      </dsp:nvSpPr>
      <dsp:spPr>
        <a:xfrm>
          <a:off x="295970" y="2673648"/>
          <a:ext cx="538128" cy="5381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7C3782-0240-4F0A-ADAC-22BD2A22383D}">
      <dsp:nvSpPr>
        <dsp:cNvPr id="0" name=""/>
        <dsp:cNvSpPr/>
      </dsp:nvSpPr>
      <dsp:spPr>
        <a:xfrm>
          <a:off x="1130069" y="2453505"/>
          <a:ext cx="2931121"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How are we to interpret “Clear &amp; Conspicuous”?</a:t>
          </a:r>
        </a:p>
      </dsp:txBody>
      <dsp:txXfrm>
        <a:off x="1130069" y="2453505"/>
        <a:ext cx="2931121" cy="978415"/>
      </dsp:txXfrm>
    </dsp:sp>
    <dsp:sp modelId="{4066820A-047E-4972-8C7F-ED9C4B72DE64}">
      <dsp:nvSpPr>
        <dsp:cNvPr id="0" name=""/>
        <dsp:cNvSpPr/>
      </dsp:nvSpPr>
      <dsp:spPr>
        <a:xfrm>
          <a:off x="4061191" y="2453505"/>
          <a:ext cx="2451307"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488950">
            <a:lnSpc>
              <a:spcPct val="90000"/>
            </a:lnSpc>
            <a:spcBef>
              <a:spcPct val="0"/>
            </a:spcBef>
            <a:spcAft>
              <a:spcPct val="35000"/>
            </a:spcAft>
            <a:buNone/>
          </a:pPr>
          <a:r>
            <a:rPr lang="en-US" sz="1100" kern="1200">
              <a:solidFill>
                <a:schemeClr val="bg1"/>
              </a:solidFill>
            </a:rPr>
            <a:t>Readily understandable</a:t>
          </a:r>
        </a:p>
        <a:p>
          <a:pPr marL="0" lvl="0" indent="0" algn="l" defTabSz="488950">
            <a:lnSpc>
              <a:spcPct val="90000"/>
            </a:lnSpc>
            <a:spcBef>
              <a:spcPct val="0"/>
            </a:spcBef>
            <a:spcAft>
              <a:spcPct val="35000"/>
            </a:spcAft>
            <a:buNone/>
          </a:pPr>
          <a:r>
            <a:rPr lang="en-US" sz="1100" kern="1200" dirty="0">
              <a:solidFill>
                <a:schemeClr val="bg1"/>
              </a:solidFill>
            </a:rPr>
            <a:t>Written/Electronic: Noticeable location and type-size</a:t>
          </a:r>
        </a:p>
        <a:p>
          <a:pPr marL="0" lvl="0" indent="0" algn="l" defTabSz="488950">
            <a:lnSpc>
              <a:spcPct val="90000"/>
            </a:lnSpc>
            <a:spcBef>
              <a:spcPct val="0"/>
            </a:spcBef>
            <a:spcAft>
              <a:spcPct val="35000"/>
            </a:spcAft>
            <a:buNone/>
          </a:pPr>
          <a:r>
            <a:rPr lang="en-US" sz="1100" kern="1200" dirty="0">
              <a:solidFill>
                <a:schemeClr val="bg1"/>
              </a:solidFill>
            </a:rPr>
            <a:t>Verbal: Volume and speed sufficient to hear/comprehend</a:t>
          </a:r>
        </a:p>
      </dsp:txBody>
      <dsp:txXfrm>
        <a:off x="4061191" y="2453505"/>
        <a:ext cx="2451307" cy="978415"/>
      </dsp:txXfrm>
    </dsp:sp>
    <dsp:sp modelId="{CAC466B8-BD52-4AE0-A797-466CCAE7815E}">
      <dsp:nvSpPr>
        <dsp:cNvPr id="0" name=""/>
        <dsp:cNvSpPr/>
      </dsp:nvSpPr>
      <dsp:spPr>
        <a:xfrm>
          <a:off x="0" y="3676524"/>
          <a:ext cx="6513603" cy="97841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3B0B793D-6C3C-4F79-AD91-213EF74F0987}">
      <dsp:nvSpPr>
        <dsp:cNvPr id="0" name=""/>
        <dsp:cNvSpPr/>
      </dsp:nvSpPr>
      <dsp:spPr>
        <a:xfrm>
          <a:off x="295970" y="3896667"/>
          <a:ext cx="538128" cy="5381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08B184-5CEE-4D05-92AD-51BC80CD9DC3}">
      <dsp:nvSpPr>
        <dsp:cNvPr id="0" name=""/>
        <dsp:cNvSpPr/>
      </dsp:nvSpPr>
      <dsp:spPr>
        <a:xfrm>
          <a:off x="1130069" y="3676524"/>
          <a:ext cx="5382429"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Include the date on which the validation period ends.</a:t>
          </a:r>
        </a:p>
      </dsp:txBody>
      <dsp:txXfrm>
        <a:off x="1130069" y="3676524"/>
        <a:ext cx="5382429" cy="978415"/>
      </dsp:txXfrm>
    </dsp:sp>
    <dsp:sp modelId="{EAAC16B5-7BD2-44BA-B1F5-F7B74DC0682F}">
      <dsp:nvSpPr>
        <dsp:cNvPr id="0" name=""/>
        <dsp:cNvSpPr/>
      </dsp:nvSpPr>
      <dsp:spPr>
        <a:xfrm>
          <a:off x="0" y="4899543"/>
          <a:ext cx="6513603" cy="97841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3A58957E-08C9-43AA-93D9-AA6E2A2C2D27}">
      <dsp:nvSpPr>
        <dsp:cNvPr id="0" name=""/>
        <dsp:cNvSpPr/>
      </dsp:nvSpPr>
      <dsp:spPr>
        <a:xfrm>
          <a:off x="295970" y="5119686"/>
          <a:ext cx="538128" cy="5381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9DA80E-15E9-4612-96EA-9E7C4F9FC0AD}">
      <dsp:nvSpPr>
        <dsp:cNvPr id="0" name=""/>
        <dsp:cNvSpPr/>
      </dsp:nvSpPr>
      <dsp:spPr>
        <a:xfrm>
          <a:off x="1130069" y="4899543"/>
          <a:ext cx="5382429" cy="978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49" tIns="103549" rIns="103549" bIns="103549"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Tear-off portion of letter with disputing options.</a:t>
          </a:r>
        </a:p>
      </dsp:txBody>
      <dsp:txXfrm>
        <a:off x="1130069" y="4899543"/>
        <a:ext cx="5382429" cy="9784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14B88-E13C-48E6-AB45-55CECE331DB6}">
      <dsp:nvSpPr>
        <dsp:cNvPr id="0" name=""/>
        <dsp:cNvSpPr/>
      </dsp:nvSpPr>
      <dsp:spPr>
        <a:xfrm>
          <a:off x="0" y="2442"/>
          <a:ext cx="6513603" cy="1238008"/>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577DA4EE-8574-4102-946C-BFDD7E9B9821}">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8916EC-1B31-4316-8E1D-AEE6927EC87F}">
      <dsp:nvSpPr>
        <dsp:cNvPr id="0" name=""/>
        <dsp:cNvSpPr/>
      </dsp:nvSpPr>
      <dsp:spPr>
        <a:xfrm>
          <a:off x="1429899" y="2442"/>
          <a:ext cx="2931121"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100000"/>
            </a:lnSpc>
            <a:spcBef>
              <a:spcPct val="0"/>
            </a:spcBef>
            <a:spcAft>
              <a:spcPct val="35000"/>
            </a:spcAft>
            <a:buNone/>
          </a:pPr>
          <a:r>
            <a:rPr lang="en-US" sz="2000" kern="1200">
              <a:solidFill>
                <a:schemeClr val="bg1"/>
              </a:solidFill>
            </a:rPr>
            <a:t>Itemization date</a:t>
          </a:r>
        </a:p>
      </dsp:txBody>
      <dsp:txXfrm>
        <a:off x="1429899" y="2442"/>
        <a:ext cx="2931121" cy="1238008"/>
      </dsp:txXfrm>
    </dsp:sp>
    <dsp:sp modelId="{32CCD15E-6731-4B2B-9DDE-08DEF3E7BDC1}">
      <dsp:nvSpPr>
        <dsp:cNvPr id="0" name=""/>
        <dsp:cNvSpPr/>
      </dsp:nvSpPr>
      <dsp:spPr>
        <a:xfrm>
          <a:off x="4361021" y="2442"/>
          <a:ext cx="2152582"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488950">
            <a:lnSpc>
              <a:spcPct val="100000"/>
            </a:lnSpc>
            <a:spcBef>
              <a:spcPct val="0"/>
            </a:spcBef>
            <a:spcAft>
              <a:spcPct val="35000"/>
            </a:spcAft>
            <a:buNone/>
          </a:pPr>
          <a:r>
            <a:rPr lang="en-US" sz="1100" kern="1200">
              <a:solidFill>
                <a:schemeClr val="bg1"/>
              </a:solidFill>
            </a:rPr>
            <a:t>Four ways to define</a:t>
          </a:r>
        </a:p>
        <a:p>
          <a:pPr marL="0" lvl="0" indent="0" algn="l" defTabSz="488950">
            <a:lnSpc>
              <a:spcPct val="100000"/>
            </a:lnSpc>
            <a:spcBef>
              <a:spcPct val="0"/>
            </a:spcBef>
            <a:spcAft>
              <a:spcPct val="35000"/>
            </a:spcAft>
            <a:buNone/>
          </a:pPr>
          <a:r>
            <a:rPr lang="en-US" sz="1100" kern="1200">
              <a:solidFill>
                <a:schemeClr val="bg1"/>
              </a:solidFill>
            </a:rPr>
            <a:t>Work with creditors (may be different for each)</a:t>
          </a:r>
        </a:p>
      </dsp:txBody>
      <dsp:txXfrm>
        <a:off x="4361021" y="2442"/>
        <a:ext cx="2152582" cy="1238008"/>
      </dsp:txXfrm>
    </dsp:sp>
    <dsp:sp modelId="{EF22EDFF-026E-4AA6-9314-0C803F886270}">
      <dsp:nvSpPr>
        <dsp:cNvPr id="0" name=""/>
        <dsp:cNvSpPr/>
      </dsp:nvSpPr>
      <dsp:spPr>
        <a:xfrm>
          <a:off x="0" y="1549953"/>
          <a:ext cx="6513603" cy="1238008"/>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9B508D0C-BB94-4499-8DD0-2985578612D8}">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26DD50-66FF-428D-A482-FEDFF48E902A}">
      <dsp:nvSpPr>
        <dsp:cNvPr id="0" name=""/>
        <dsp:cNvSpPr/>
      </dsp:nvSpPr>
      <dsp:spPr>
        <a:xfrm>
          <a:off x="1429899" y="1549953"/>
          <a:ext cx="2931121"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Providing required disclosures (e.g., validation notice)</a:t>
          </a:r>
        </a:p>
      </dsp:txBody>
      <dsp:txXfrm>
        <a:off x="1429899" y="1549953"/>
        <a:ext cx="2931121" cy="1238008"/>
      </dsp:txXfrm>
    </dsp:sp>
    <dsp:sp modelId="{A4B88478-F498-46DF-9D77-DE7FBFE89DDA}">
      <dsp:nvSpPr>
        <dsp:cNvPr id="0" name=""/>
        <dsp:cNvSpPr/>
      </dsp:nvSpPr>
      <dsp:spPr>
        <a:xfrm>
          <a:off x="4361021" y="1549953"/>
          <a:ext cx="2152582"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488950">
            <a:lnSpc>
              <a:spcPct val="100000"/>
            </a:lnSpc>
            <a:spcBef>
              <a:spcPct val="0"/>
            </a:spcBef>
            <a:spcAft>
              <a:spcPct val="35000"/>
            </a:spcAft>
            <a:buNone/>
          </a:pPr>
          <a:r>
            <a:rPr lang="en-US" sz="1100" kern="1200">
              <a:solidFill>
                <a:schemeClr val="bg1"/>
              </a:solidFill>
            </a:rPr>
            <a:t>Reasonably expected to provide actual notice</a:t>
          </a:r>
        </a:p>
        <a:p>
          <a:pPr marL="0" lvl="0" indent="0" algn="l" defTabSz="488950">
            <a:lnSpc>
              <a:spcPct val="100000"/>
            </a:lnSpc>
            <a:spcBef>
              <a:spcPct val="0"/>
            </a:spcBef>
            <a:spcAft>
              <a:spcPct val="35000"/>
            </a:spcAft>
            <a:buNone/>
          </a:pPr>
          <a:r>
            <a:rPr lang="en-US" sz="1100" kern="1200">
              <a:solidFill>
                <a:schemeClr val="bg1"/>
              </a:solidFill>
            </a:rPr>
            <a:t>In a form the consumer may keep and access later</a:t>
          </a:r>
        </a:p>
        <a:p>
          <a:pPr marL="0" lvl="0" indent="0" algn="l" defTabSz="488950">
            <a:lnSpc>
              <a:spcPct val="100000"/>
            </a:lnSpc>
            <a:spcBef>
              <a:spcPct val="0"/>
            </a:spcBef>
            <a:spcAft>
              <a:spcPct val="35000"/>
            </a:spcAft>
            <a:buNone/>
          </a:pPr>
          <a:r>
            <a:rPr lang="en-US" sz="1100" kern="1200">
              <a:solidFill>
                <a:schemeClr val="bg1"/>
              </a:solidFill>
            </a:rPr>
            <a:t>May be done electronically</a:t>
          </a:r>
        </a:p>
      </dsp:txBody>
      <dsp:txXfrm>
        <a:off x="4361021" y="1549953"/>
        <a:ext cx="2152582" cy="1238008"/>
      </dsp:txXfrm>
    </dsp:sp>
    <dsp:sp modelId="{B59507C6-74D1-41FD-AF31-E6FB9358F3BF}">
      <dsp:nvSpPr>
        <dsp:cNvPr id="0" name=""/>
        <dsp:cNvSpPr/>
      </dsp:nvSpPr>
      <dsp:spPr>
        <a:xfrm>
          <a:off x="0" y="3097464"/>
          <a:ext cx="6513603" cy="1238008"/>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5161C972-E9E7-4DE8-AD87-4A2C362B61D9}">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7C3782-0240-4F0A-ADAC-22BD2A22383D}">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Ample opportunity to collaborate with creditor-clients.</a:t>
          </a:r>
        </a:p>
      </dsp:txBody>
      <dsp:txXfrm>
        <a:off x="1429899" y="3097464"/>
        <a:ext cx="5083704" cy="1238008"/>
      </dsp:txXfrm>
    </dsp:sp>
    <dsp:sp modelId="{95B0F038-98EC-4246-8E92-546E0A42C8C2}">
      <dsp:nvSpPr>
        <dsp:cNvPr id="0" name=""/>
        <dsp:cNvSpPr/>
      </dsp:nvSpPr>
      <dsp:spPr>
        <a:xfrm>
          <a:off x="0" y="4644974"/>
          <a:ext cx="6513603" cy="1238008"/>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C17970EF-0311-4406-A878-730A3A45ED09}">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593DE-3E90-4E24-B180-82A956F0FF60}">
      <dsp:nvSpPr>
        <dsp:cNvPr id="0" name=""/>
        <dsp:cNvSpPr/>
      </dsp:nvSpPr>
      <dsp:spPr>
        <a:xfrm>
          <a:off x="1429899" y="4644974"/>
          <a:ext cx="2931121"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Safe harbor validation notice</a:t>
          </a:r>
        </a:p>
      </dsp:txBody>
      <dsp:txXfrm>
        <a:off x="1429899" y="4644974"/>
        <a:ext cx="2931121" cy="1238008"/>
      </dsp:txXfrm>
    </dsp:sp>
    <dsp:sp modelId="{D6B6A02B-4A3B-4658-B38B-551EB03E49DA}">
      <dsp:nvSpPr>
        <dsp:cNvPr id="0" name=""/>
        <dsp:cNvSpPr/>
      </dsp:nvSpPr>
      <dsp:spPr>
        <a:xfrm>
          <a:off x="4361021" y="4644974"/>
          <a:ext cx="2152582"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488950">
            <a:lnSpc>
              <a:spcPct val="100000"/>
            </a:lnSpc>
            <a:spcBef>
              <a:spcPct val="0"/>
            </a:spcBef>
            <a:spcAft>
              <a:spcPct val="35000"/>
            </a:spcAft>
            <a:buNone/>
          </a:pPr>
          <a:r>
            <a:rPr lang="en-US" sz="1100" kern="1200" dirty="0">
              <a:solidFill>
                <a:schemeClr val="bg1"/>
              </a:solidFill>
            </a:rPr>
            <a:t>New standard for validations?</a:t>
          </a:r>
        </a:p>
        <a:p>
          <a:pPr marL="0" lvl="0" indent="0" algn="l" defTabSz="488950">
            <a:lnSpc>
              <a:spcPct val="100000"/>
            </a:lnSpc>
            <a:spcBef>
              <a:spcPct val="0"/>
            </a:spcBef>
            <a:spcAft>
              <a:spcPct val="35000"/>
            </a:spcAft>
            <a:buNone/>
          </a:pPr>
          <a:r>
            <a:rPr lang="en-US" sz="1100" kern="1200" dirty="0">
              <a:solidFill>
                <a:schemeClr val="bg1"/>
              </a:solidFill>
            </a:rPr>
            <a:t>Validation end date</a:t>
          </a:r>
        </a:p>
        <a:p>
          <a:pPr marL="0" lvl="0" indent="0" algn="l" defTabSz="488950">
            <a:lnSpc>
              <a:spcPct val="100000"/>
            </a:lnSpc>
            <a:spcBef>
              <a:spcPct val="0"/>
            </a:spcBef>
            <a:spcAft>
              <a:spcPct val="35000"/>
            </a:spcAft>
            <a:buNone/>
          </a:pPr>
          <a:r>
            <a:rPr lang="en-US" sz="1100" kern="1200" dirty="0">
              <a:solidFill>
                <a:schemeClr val="bg1"/>
              </a:solidFill>
            </a:rPr>
            <a:t>“Call or write us” to dispute the debt</a:t>
          </a:r>
        </a:p>
      </dsp:txBody>
      <dsp:txXfrm>
        <a:off x="4361021" y="4644974"/>
        <a:ext cx="2152582" cy="12380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BDC35-7E3F-4500-8132-1B6C85E51A18}">
      <dsp:nvSpPr>
        <dsp:cNvPr id="0" name=""/>
        <dsp:cNvSpPr/>
      </dsp:nvSpPr>
      <dsp:spPr>
        <a:xfrm>
          <a:off x="0" y="5314"/>
          <a:ext cx="6513603" cy="1236799"/>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BFCC723F-DCB1-47D6-8523-ED34CC3B6984}">
      <dsp:nvSpPr>
        <dsp:cNvPr id="0" name=""/>
        <dsp:cNvSpPr/>
      </dsp:nvSpPr>
      <dsp:spPr>
        <a:xfrm>
          <a:off x="374131" y="283593"/>
          <a:ext cx="680239" cy="680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6A6E21-33B9-4EE9-90AD-2CFF5423E150}">
      <dsp:nvSpPr>
        <dsp:cNvPr id="0" name=""/>
        <dsp:cNvSpPr/>
      </dsp:nvSpPr>
      <dsp:spPr>
        <a:xfrm>
          <a:off x="1428503" y="5314"/>
          <a:ext cx="2931121"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solidFill>
            </a:rPr>
            <a:t>Limit of seven calls within seven consecutive days or one verbal “communication” with the consumer in seven days, unless:</a:t>
          </a:r>
        </a:p>
      </dsp:txBody>
      <dsp:txXfrm>
        <a:off x="1428503" y="5314"/>
        <a:ext cx="2931121" cy="1236799"/>
      </dsp:txXfrm>
    </dsp:sp>
    <dsp:sp modelId="{94FF6ADA-6EBE-4B05-8FF5-18BDA2C7113E}">
      <dsp:nvSpPr>
        <dsp:cNvPr id="0" name=""/>
        <dsp:cNvSpPr/>
      </dsp:nvSpPr>
      <dsp:spPr>
        <a:xfrm>
          <a:off x="4359625" y="5314"/>
          <a:ext cx="2152582"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488950">
            <a:lnSpc>
              <a:spcPct val="90000"/>
            </a:lnSpc>
            <a:spcBef>
              <a:spcPct val="0"/>
            </a:spcBef>
            <a:spcAft>
              <a:spcPct val="35000"/>
            </a:spcAft>
            <a:buNone/>
          </a:pPr>
          <a:r>
            <a:rPr lang="en-US" sz="1100" kern="1200">
              <a:solidFill>
                <a:schemeClr val="bg1"/>
              </a:solidFill>
            </a:rPr>
            <a:t>Requested by the consumer</a:t>
          </a:r>
        </a:p>
        <a:p>
          <a:pPr marL="0" lvl="0" indent="0" algn="l" defTabSz="488950">
            <a:lnSpc>
              <a:spcPct val="90000"/>
            </a:lnSpc>
            <a:spcBef>
              <a:spcPct val="0"/>
            </a:spcBef>
            <a:spcAft>
              <a:spcPct val="35000"/>
            </a:spcAft>
            <a:buNone/>
          </a:pPr>
          <a:r>
            <a:rPr lang="en-US" sz="1100" kern="1200">
              <a:solidFill>
                <a:schemeClr val="bg1"/>
              </a:solidFill>
            </a:rPr>
            <a:t>Prior consent by consumer</a:t>
          </a:r>
        </a:p>
        <a:p>
          <a:pPr marL="0" lvl="0" indent="0" algn="l" defTabSz="488950">
            <a:lnSpc>
              <a:spcPct val="90000"/>
            </a:lnSpc>
            <a:spcBef>
              <a:spcPct val="0"/>
            </a:spcBef>
            <a:spcAft>
              <a:spcPct val="35000"/>
            </a:spcAft>
            <a:buNone/>
          </a:pPr>
          <a:r>
            <a:rPr lang="en-US" sz="1100" kern="1200">
              <a:solidFill>
                <a:schemeClr val="bg1"/>
              </a:solidFill>
            </a:rPr>
            <a:t>Not connected to the dialed number</a:t>
          </a:r>
        </a:p>
        <a:p>
          <a:pPr marL="0" lvl="0" indent="0" algn="l" defTabSz="488950">
            <a:lnSpc>
              <a:spcPct val="90000"/>
            </a:lnSpc>
            <a:spcBef>
              <a:spcPct val="0"/>
            </a:spcBef>
            <a:spcAft>
              <a:spcPct val="35000"/>
            </a:spcAft>
            <a:buNone/>
          </a:pPr>
          <a:r>
            <a:rPr lang="en-US" sz="1100" kern="1200">
              <a:solidFill>
                <a:schemeClr val="bg1"/>
              </a:solidFill>
            </a:rPr>
            <a:t>Limited content voicemail does not count as a “call” for limit purposes</a:t>
          </a:r>
        </a:p>
      </dsp:txBody>
      <dsp:txXfrm>
        <a:off x="4359625" y="5314"/>
        <a:ext cx="2152582" cy="1236799"/>
      </dsp:txXfrm>
    </dsp:sp>
    <dsp:sp modelId="{03DAA3C1-9F82-4ED0-933A-54525C849A75}">
      <dsp:nvSpPr>
        <dsp:cNvPr id="0" name=""/>
        <dsp:cNvSpPr/>
      </dsp:nvSpPr>
      <dsp:spPr>
        <a:xfrm>
          <a:off x="0" y="1551313"/>
          <a:ext cx="6513603" cy="1236799"/>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38BFE93E-962B-4DE1-BB9F-A0CC5302505E}">
      <dsp:nvSpPr>
        <dsp:cNvPr id="0" name=""/>
        <dsp:cNvSpPr/>
      </dsp:nvSpPr>
      <dsp:spPr>
        <a:xfrm>
          <a:off x="374131" y="1829593"/>
          <a:ext cx="680239" cy="680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A8B8B6-77B0-4AD2-BA93-4E483C60DDC5}">
      <dsp:nvSpPr>
        <dsp:cNvPr id="0" name=""/>
        <dsp:cNvSpPr/>
      </dsp:nvSpPr>
      <dsp:spPr>
        <a:xfrm>
          <a:off x="1428503" y="1551313"/>
          <a:ext cx="5083704"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solidFill>
            </a:rPr>
            <a:t>Includes conveying ringless voicemail but does not include a text or email</a:t>
          </a:r>
        </a:p>
      </dsp:txBody>
      <dsp:txXfrm>
        <a:off x="1428503" y="1551313"/>
        <a:ext cx="5083704" cy="1236799"/>
      </dsp:txXfrm>
    </dsp:sp>
    <dsp:sp modelId="{707FE65F-F467-4BF9-964B-AAC64029A370}">
      <dsp:nvSpPr>
        <dsp:cNvPr id="0" name=""/>
        <dsp:cNvSpPr/>
      </dsp:nvSpPr>
      <dsp:spPr>
        <a:xfrm>
          <a:off x="0" y="3097312"/>
          <a:ext cx="6513603" cy="1236799"/>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479BC86E-3B82-46C3-A5B2-E5F209AE578B}">
      <dsp:nvSpPr>
        <dsp:cNvPr id="0" name=""/>
        <dsp:cNvSpPr/>
      </dsp:nvSpPr>
      <dsp:spPr>
        <a:xfrm>
          <a:off x="374131" y="3375592"/>
          <a:ext cx="680239" cy="680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A3FF70-9A4B-4652-83CD-375786DE5181}">
      <dsp:nvSpPr>
        <dsp:cNvPr id="0" name=""/>
        <dsp:cNvSpPr/>
      </dsp:nvSpPr>
      <dsp:spPr>
        <a:xfrm>
          <a:off x="1428503" y="3097312"/>
          <a:ext cx="5083704"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solidFill>
            </a:rPr>
            <a:t>Limits apply </a:t>
          </a:r>
          <a:r>
            <a:rPr lang="en-US" sz="1600" i="1" kern="1200">
              <a:solidFill>
                <a:schemeClr val="bg1"/>
              </a:solidFill>
            </a:rPr>
            <a:t>per particular debt</a:t>
          </a:r>
        </a:p>
      </dsp:txBody>
      <dsp:txXfrm>
        <a:off x="1428503" y="3097312"/>
        <a:ext cx="5083704" cy="1236799"/>
      </dsp:txXfrm>
    </dsp:sp>
    <dsp:sp modelId="{610EAE2C-459E-4DB7-A2F0-48357DF9D510}">
      <dsp:nvSpPr>
        <dsp:cNvPr id="0" name=""/>
        <dsp:cNvSpPr/>
      </dsp:nvSpPr>
      <dsp:spPr>
        <a:xfrm>
          <a:off x="0" y="4643312"/>
          <a:ext cx="6513603" cy="1236799"/>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F81701DF-C84D-4315-B5B8-F5CDB8C69FF7}">
      <dsp:nvSpPr>
        <dsp:cNvPr id="0" name=""/>
        <dsp:cNvSpPr/>
      </dsp:nvSpPr>
      <dsp:spPr>
        <a:xfrm>
          <a:off x="374131" y="4921592"/>
          <a:ext cx="680239" cy="6802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08E6F4-57EB-491B-8723-9E5A6A370068}">
      <dsp:nvSpPr>
        <dsp:cNvPr id="0" name=""/>
        <dsp:cNvSpPr/>
      </dsp:nvSpPr>
      <dsp:spPr>
        <a:xfrm>
          <a:off x="1428503" y="4643312"/>
          <a:ext cx="2931121"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Consumer may request no communication via specific medium</a:t>
          </a:r>
        </a:p>
      </dsp:txBody>
      <dsp:txXfrm>
        <a:off x="1428503" y="4643312"/>
        <a:ext cx="2931121" cy="1236799"/>
      </dsp:txXfrm>
    </dsp:sp>
    <dsp:sp modelId="{8F2B9753-AA3C-4F4B-AD4E-D12C52D7D09F}">
      <dsp:nvSpPr>
        <dsp:cNvPr id="0" name=""/>
        <dsp:cNvSpPr/>
      </dsp:nvSpPr>
      <dsp:spPr>
        <a:xfrm>
          <a:off x="4359625" y="4643312"/>
          <a:ext cx="2152582"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488950">
            <a:lnSpc>
              <a:spcPct val="90000"/>
            </a:lnSpc>
            <a:spcBef>
              <a:spcPct val="0"/>
            </a:spcBef>
            <a:spcAft>
              <a:spcPct val="35000"/>
            </a:spcAft>
            <a:buNone/>
          </a:pPr>
          <a:r>
            <a:rPr lang="en-US" sz="1100" kern="1200">
              <a:solidFill>
                <a:schemeClr val="bg1"/>
              </a:solidFill>
            </a:rPr>
            <a:t>May reply to confirm opt-out (may not demand payment)</a:t>
          </a:r>
        </a:p>
        <a:p>
          <a:pPr marL="0" lvl="0" indent="0" algn="l" defTabSz="488950">
            <a:lnSpc>
              <a:spcPct val="90000"/>
            </a:lnSpc>
            <a:spcBef>
              <a:spcPct val="0"/>
            </a:spcBef>
            <a:spcAft>
              <a:spcPct val="35000"/>
            </a:spcAft>
            <a:buNone/>
          </a:pPr>
          <a:r>
            <a:rPr lang="en-US" sz="1100" kern="1200">
              <a:solidFill>
                <a:schemeClr val="bg1"/>
              </a:solidFill>
            </a:rPr>
            <a:t>May respond to </a:t>
          </a:r>
          <a:r>
            <a:rPr lang="en-US" sz="1100" i="1" kern="1200">
              <a:solidFill>
                <a:schemeClr val="bg1"/>
              </a:solidFill>
            </a:rPr>
            <a:t>once</a:t>
          </a:r>
          <a:r>
            <a:rPr lang="en-US" sz="1100" kern="1200">
              <a:solidFill>
                <a:schemeClr val="bg1"/>
              </a:solidFill>
            </a:rPr>
            <a:t> to a ceased phone or address if consumer initiated communication</a:t>
          </a:r>
        </a:p>
      </dsp:txBody>
      <dsp:txXfrm>
        <a:off x="4359625" y="4643312"/>
        <a:ext cx="2152582" cy="12367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DB553-499B-461A-B404-EA5E1BD9CBDE}">
      <dsp:nvSpPr>
        <dsp:cNvPr id="0" name=""/>
        <dsp:cNvSpPr/>
      </dsp:nvSpPr>
      <dsp:spPr>
        <a:xfrm>
          <a:off x="0" y="2442"/>
          <a:ext cx="6513603" cy="1238008"/>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9CA2A11C-8E8E-472B-A543-7493740757D3}">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88E353-D925-49AC-B5A6-3C31492B8ADE}">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33450">
            <a:lnSpc>
              <a:spcPct val="90000"/>
            </a:lnSpc>
            <a:spcBef>
              <a:spcPct val="0"/>
            </a:spcBef>
            <a:spcAft>
              <a:spcPct val="35000"/>
            </a:spcAft>
            <a:buNone/>
          </a:pPr>
          <a:r>
            <a:rPr lang="en-US" sz="2100" kern="1200"/>
            <a:t>Mostly mirrors existing FDCPA provisions</a:t>
          </a:r>
        </a:p>
      </dsp:txBody>
      <dsp:txXfrm>
        <a:off x="1429899" y="2442"/>
        <a:ext cx="5083704" cy="1238008"/>
      </dsp:txXfrm>
    </dsp:sp>
    <dsp:sp modelId="{DAEFD2AC-4B6B-401E-BBC9-826F4DCEC9C9}">
      <dsp:nvSpPr>
        <dsp:cNvPr id="0" name=""/>
        <dsp:cNvSpPr/>
      </dsp:nvSpPr>
      <dsp:spPr>
        <a:xfrm>
          <a:off x="0" y="1549953"/>
          <a:ext cx="6513603" cy="1238008"/>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833D6FAA-F2C3-4421-B124-6E3D9AC96433}">
      <dsp:nvSpPr>
        <dsp:cNvPr id="0" name=""/>
        <dsp:cNvSpPr/>
      </dsp:nvSpPr>
      <dsp:spPr>
        <a:xfrm>
          <a:off x="374497" y="1828505"/>
          <a:ext cx="680904" cy="68090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6CDCEA-AEF3-4AD9-97C8-4713ED1BD1B7}">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33450">
            <a:lnSpc>
              <a:spcPct val="90000"/>
            </a:lnSpc>
            <a:spcBef>
              <a:spcPct val="0"/>
            </a:spcBef>
            <a:spcAft>
              <a:spcPct val="35000"/>
            </a:spcAft>
            <a:buNone/>
          </a:pPr>
          <a:r>
            <a:rPr lang="en-US" sz="2100" kern="1200"/>
            <a:t>Limited content messages do not require mini-Miranda be provided</a:t>
          </a:r>
        </a:p>
      </dsp:txBody>
      <dsp:txXfrm>
        <a:off x="1429899" y="1549953"/>
        <a:ext cx="5083704" cy="1238008"/>
      </dsp:txXfrm>
    </dsp:sp>
    <dsp:sp modelId="{679FFC7A-1D1B-4879-B76B-6B053FF169B1}">
      <dsp:nvSpPr>
        <dsp:cNvPr id="0" name=""/>
        <dsp:cNvSpPr/>
      </dsp:nvSpPr>
      <dsp:spPr>
        <a:xfrm>
          <a:off x="0" y="3097464"/>
          <a:ext cx="6513603" cy="1238008"/>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0946B4FA-7A27-4A79-9B4F-4DFB4D4CBAE7}">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A319BE-B149-4A93-AA13-0D2ADCA7D79E}">
      <dsp:nvSpPr>
        <dsp:cNvPr id="0" name=""/>
        <dsp:cNvSpPr/>
      </dsp:nvSpPr>
      <dsp:spPr>
        <a:xfrm>
          <a:off x="1429899" y="3097464"/>
          <a:ext cx="2931121"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33450">
            <a:lnSpc>
              <a:spcPct val="90000"/>
            </a:lnSpc>
            <a:spcBef>
              <a:spcPct val="0"/>
            </a:spcBef>
            <a:spcAft>
              <a:spcPct val="35000"/>
            </a:spcAft>
            <a:buNone/>
          </a:pPr>
          <a:r>
            <a:rPr lang="en-US" sz="2100" kern="1200"/>
            <a:t>Allows aliases provided:</a:t>
          </a:r>
        </a:p>
      </dsp:txBody>
      <dsp:txXfrm>
        <a:off x="1429899" y="3097464"/>
        <a:ext cx="2931121" cy="1238008"/>
      </dsp:txXfrm>
    </dsp:sp>
    <dsp:sp modelId="{7D607556-055D-4CDE-A969-80922D844E1A}">
      <dsp:nvSpPr>
        <dsp:cNvPr id="0" name=""/>
        <dsp:cNvSpPr/>
      </dsp:nvSpPr>
      <dsp:spPr>
        <a:xfrm>
          <a:off x="4361021" y="3097464"/>
          <a:ext cx="2152582"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488950">
            <a:lnSpc>
              <a:spcPct val="90000"/>
            </a:lnSpc>
            <a:spcBef>
              <a:spcPct val="0"/>
            </a:spcBef>
            <a:spcAft>
              <a:spcPct val="35000"/>
            </a:spcAft>
            <a:buNone/>
          </a:pPr>
          <a:r>
            <a:rPr lang="en-US" sz="1100" kern="1200"/>
            <a:t>Used consistently</a:t>
          </a:r>
        </a:p>
        <a:p>
          <a:pPr marL="0" lvl="0" indent="0" algn="l" defTabSz="488950">
            <a:lnSpc>
              <a:spcPct val="90000"/>
            </a:lnSpc>
            <a:spcBef>
              <a:spcPct val="0"/>
            </a:spcBef>
            <a:spcAft>
              <a:spcPct val="35000"/>
            </a:spcAft>
            <a:buNone/>
          </a:pPr>
          <a:r>
            <a:rPr lang="en-US" sz="1100" kern="1200"/>
            <a:t>Can readily identify individual associated with the alias</a:t>
          </a:r>
        </a:p>
      </dsp:txBody>
      <dsp:txXfrm>
        <a:off x="4361021" y="3097464"/>
        <a:ext cx="2152582" cy="1238008"/>
      </dsp:txXfrm>
    </dsp:sp>
    <dsp:sp modelId="{9CB9E01C-0091-4144-AA41-E30FF322C429}">
      <dsp:nvSpPr>
        <dsp:cNvPr id="0" name=""/>
        <dsp:cNvSpPr/>
      </dsp:nvSpPr>
      <dsp:spPr>
        <a:xfrm>
          <a:off x="0" y="4644974"/>
          <a:ext cx="6513603" cy="1238008"/>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D9A5761F-9B42-457C-A6D3-9FABCE9177D2}">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8D5D5B-19CA-456F-B88F-FA21ADFFA49E}">
      <dsp:nvSpPr>
        <dsp:cNvPr id="0" name=""/>
        <dsp:cNvSpPr/>
      </dsp:nvSpPr>
      <dsp:spPr>
        <a:xfrm>
          <a:off x="1429899" y="4644974"/>
          <a:ext cx="2931121"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33450">
            <a:lnSpc>
              <a:spcPct val="90000"/>
            </a:lnSpc>
            <a:spcBef>
              <a:spcPct val="0"/>
            </a:spcBef>
            <a:spcAft>
              <a:spcPct val="35000"/>
            </a:spcAft>
            <a:buNone/>
          </a:pPr>
          <a:r>
            <a:rPr lang="en-US" sz="2100" kern="1200"/>
            <a:t>Safe harbor for attorney meaningful involvement if attorney personally:</a:t>
          </a:r>
        </a:p>
      </dsp:txBody>
      <dsp:txXfrm>
        <a:off x="1429899" y="4644974"/>
        <a:ext cx="2931121" cy="1238008"/>
      </dsp:txXfrm>
    </dsp:sp>
    <dsp:sp modelId="{FB27AD83-1596-4A9B-B96B-1A5D40A6E611}">
      <dsp:nvSpPr>
        <dsp:cNvPr id="0" name=""/>
        <dsp:cNvSpPr/>
      </dsp:nvSpPr>
      <dsp:spPr>
        <a:xfrm>
          <a:off x="4361021" y="4644974"/>
          <a:ext cx="2152582"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488950">
            <a:lnSpc>
              <a:spcPct val="90000"/>
            </a:lnSpc>
            <a:spcBef>
              <a:spcPct val="0"/>
            </a:spcBef>
            <a:spcAft>
              <a:spcPct val="35000"/>
            </a:spcAft>
            <a:buNone/>
          </a:pPr>
          <a:r>
            <a:rPr lang="en-US" sz="1100" kern="1200"/>
            <a:t>Drafts or reviews the pleadings or motions, and</a:t>
          </a:r>
        </a:p>
        <a:p>
          <a:pPr marL="0" lvl="0" indent="0" algn="l" defTabSz="488950">
            <a:lnSpc>
              <a:spcPct val="90000"/>
            </a:lnSpc>
            <a:spcBef>
              <a:spcPct val="0"/>
            </a:spcBef>
            <a:spcAft>
              <a:spcPct val="35000"/>
            </a:spcAft>
            <a:buNone/>
          </a:pPr>
          <a:r>
            <a:rPr lang="en-US" sz="1100" kern="1200" dirty="0"/>
            <a:t>Reviews information supporting pleading or motion and determines</a:t>
          </a:r>
        </a:p>
      </dsp:txBody>
      <dsp:txXfrm>
        <a:off x="4361021" y="4644974"/>
        <a:ext cx="2152582" cy="1238008"/>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BFAF-45F3-4510-BCED-DB2F6ACB72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3B565E-BDDE-434F-80BC-81144A9385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613392-0568-45EF-A551-F560953EDF69}"/>
              </a:ext>
            </a:extLst>
          </p:cNvPr>
          <p:cNvSpPr>
            <a:spLocks noGrp="1"/>
          </p:cNvSpPr>
          <p:nvPr>
            <p:ph type="dt" sz="half" idx="10"/>
          </p:nvPr>
        </p:nvSpPr>
        <p:spPr/>
        <p:txBody>
          <a:bodyPr/>
          <a:lstStyle/>
          <a:p>
            <a:fld id="{94213C8E-166C-4746-80AB-EAF9D49FEF49}" type="datetimeFigureOut">
              <a:rPr lang="en-US" smtClean="0"/>
              <a:t>8/8/2019</a:t>
            </a:fld>
            <a:endParaRPr lang="en-US"/>
          </a:p>
        </p:txBody>
      </p:sp>
      <p:sp>
        <p:nvSpPr>
          <p:cNvPr id="5" name="Footer Placeholder 4">
            <a:extLst>
              <a:ext uri="{FF2B5EF4-FFF2-40B4-BE49-F238E27FC236}">
                <a16:creationId xmlns:a16="http://schemas.microsoft.com/office/drawing/2014/main" id="{924863CC-F515-40E4-990B-A53693A55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00470-A95F-46BD-AA15-5DDB8F600BD9}"/>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284762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D59D9-DE60-4434-86CA-3DBFDE2BE4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4FF8E8-37E8-479D-8FC9-01B6693710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390B0-159C-4FB5-82DB-D317A3C0EF07}"/>
              </a:ext>
            </a:extLst>
          </p:cNvPr>
          <p:cNvSpPr>
            <a:spLocks noGrp="1"/>
          </p:cNvSpPr>
          <p:nvPr>
            <p:ph type="dt" sz="half" idx="10"/>
          </p:nvPr>
        </p:nvSpPr>
        <p:spPr/>
        <p:txBody>
          <a:bodyPr/>
          <a:lstStyle/>
          <a:p>
            <a:fld id="{94213C8E-166C-4746-80AB-EAF9D49FEF49}" type="datetimeFigureOut">
              <a:rPr lang="en-US" smtClean="0"/>
              <a:t>8/8/2019</a:t>
            </a:fld>
            <a:endParaRPr lang="en-US"/>
          </a:p>
        </p:txBody>
      </p:sp>
      <p:sp>
        <p:nvSpPr>
          <p:cNvPr id="5" name="Footer Placeholder 4">
            <a:extLst>
              <a:ext uri="{FF2B5EF4-FFF2-40B4-BE49-F238E27FC236}">
                <a16:creationId xmlns:a16="http://schemas.microsoft.com/office/drawing/2014/main" id="{4B22C6B7-AF65-4A6B-B196-193C3A405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5C3FE-2255-4E5A-9CE0-DCC42E01FA2C}"/>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63068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F2A5E-AD44-4893-AFB4-D5BD143E7D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CFB618-2D03-4E63-A98E-B43C5ABB07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10D07-1B6C-4192-B33E-81C3F3CE3E4E}"/>
              </a:ext>
            </a:extLst>
          </p:cNvPr>
          <p:cNvSpPr>
            <a:spLocks noGrp="1"/>
          </p:cNvSpPr>
          <p:nvPr>
            <p:ph type="dt" sz="half" idx="10"/>
          </p:nvPr>
        </p:nvSpPr>
        <p:spPr/>
        <p:txBody>
          <a:bodyPr/>
          <a:lstStyle/>
          <a:p>
            <a:fld id="{94213C8E-166C-4746-80AB-EAF9D49FEF49}" type="datetimeFigureOut">
              <a:rPr lang="en-US" smtClean="0"/>
              <a:t>8/8/2019</a:t>
            </a:fld>
            <a:endParaRPr lang="en-US"/>
          </a:p>
        </p:txBody>
      </p:sp>
      <p:sp>
        <p:nvSpPr>
          <p:cNvPr id="5" name="Footer Placeholder 4">
            <a:extLst>
              <a:ext uri="{FF2B5EF4-FFF2-40B4-BE49-F238E27FC236}">
                <a16:creationId xmlns:a16="http://schemas.microsoft.com/office/drawing/2014/main" id="{1266FC17-7983-4823-BAD1-27D6EDB67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09484-B80C-4ECF-8023-F3A7133192EF}"/>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68395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0C3C-F03D-4A32-B4A0-D489BEF1B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636067-1030-41D8-BAE5-76151A4A2C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1AF71-8D57-495D-8E6E-B7D24381A7E1}"/>
              </a:ext>
            </a:extLst>
          </p:cNvPr>
          <p:cNvSpPr>
            <a:spLocks noGrp="1"/>
          </p:cNvSpPr>
          <p:nvPr>
            <p:ph type="dt" sz="half" idx="10"/>
          </p:nvPr>
        </p:nvSpPr>
        <p:spPr/>
        <p:txBody>
          <a:bodyPr/>
          <a:lstStyle/>
          <a:p>
            <a:fld id="{94213C8E-166C-4746-80AB-EAF9D49FEF49}" type="datetimeFigureOut">
              <a:rPr lang="en-US" smtClean="0"/>
              <a:t>8/8/2019</a:t>
            </a:fld>
            <a:endParaRPr lang="en-US"/>
          </a:p>
        </p:txBody>
      </p:sp>
      <p:sp>
        <p:nvSpPr>
          <p:cNvPr id="5" name="Footer Placeholder 4">
            <a:extLst>
              <a:ext uri="{FF2B5EF4-FFF2-40B4-BE49-F238E27FC236}">
                <a16:creationId xmlns:a16="http://schemas.microsoft.com/office/drawing/2014/main" id="{9144F089-0485-460A-87B2-E86933152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44452-0B15-4784-8FD6-7155C578F850}"/>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418644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48ED-151A-447E-94E7-A754F6B498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7B4BDD-A157-4C06-8547-9C5E36F9FE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DB77A6-BE78-4E17-827B-C33CE92F3C12}"/>
              </a:ext>
            </a:extLst>
          </p:cNvPr>
          <p:cNvSpPr>
            <a:spLocks noGrp="1"/>
          </p:cNvSpPr>
          <p:nvPr>
            <p:ph type="dt" sz="half" idx="10"/>
          </p:nvPr>
        </p:nvSpPr>
        <p:spPr/>
        <p:txBody>
          <a:bodyPr/>
          <a:lstStyle/>
          <a:p>
            <a:fld id="{94213C8E-166C-4746-80AB-EAF9D49FEF49}" type="datetimeFigureOut">
              <a:rPr lang="en-US" smtClean="0"/>
              <a:t>8/8/2019</a:t>
            </a:fld>
            <a:endParaRPr lang="en-US"/>
          </a:p>
        </p:txBody>
      </p:sp>
      <p:sp>
        <p:nvSpPr>
          <p:cNvPr id="5" name="Footer Placeholder 4">
            <a:extLst>
              <a:ext uri="{FF2B5EF4-FFF2-40B4-BE49-F238E27FC236}">
                <a16:creationId xmlns:a16="http://schemas.microsoft.com/office/drawing/2014/main" id="{CCC83B4C-8164-4889-AE8F-FB6799FF7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AEF5B-8EB4-47DA-848F-BE506A216605}"/>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392702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AB68-7A07-4248-8E99-DF7D8D0996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736C39-268A-47EE-A646-4A3C8E7109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E21B65-DCEE-4E76-B089-F544AB818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D3EDBE-5160-4B08-9C9F-9749800104DB}"/>
              </a:ext>
            </a:extLst>
          </p:cNvPr>
          <p:cNvSpPr>
            <a:spLocks noGrp="1"/>
          </p:cNvSpPr>
          <p:nvPr>
            <p:ph type="dt" sz="half" idx="10"/>
          </p:nvPr>
        </p:nvSpPr>
        <p:spPr/>
        <p:txBody>
          <a:bodyPr/>
          <a:lstStyle/>
          <a:p>
            <a:fld id="{94213C8E-166C-4746-80AB-EAF9D49FEF49}" type="datetimeFigureOut">
              <a:rPr lang="en-US" smtClean="0"/>
              <a:t>8/8/2019</a:t>
            </a:fld>
            <a:endParaRPr lang="en-US"/>
          </a:p>
        </p:txBody>
      </p:sp>
      <p:sp>
        <p:nvSpPr>
          <p:cNvPr id="6" name="Footer Placeholder 5">
            <a:extLst>
              <a:ext uri="{FF2B5EF4-FFF2-40B4-BE49-F238E27FC236}">
                <a16:creationId xmlns:a16="http://schemas.microsoft.com/office/drawing/2014/main" id="{C0E1912C-DCBB-44EF-8F89-B828F2C57E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33127-FCFD-4320-8021-5535742490EE}"/>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272267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6FC4C-C8D7-41B0-92AC-6506EA28F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152296-96D2-4903-B7D6-408175B588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8849C1-F3AC-45B1-9B57-AB496459A1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956DD5-BC89-4D95-BA57-A998D85D8B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921A66-C528-4F06-A25A-C4F1ABC376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695832-CCB8-4163-9BE5-6CEB61AF162D}"/>
              </a:ext>
            </a:extLst>
          </p:cNvPr>
          <p:cNvSpPr>
            <a:spLocks noGrp="1"/>
          </p:cNvSpPr>
          <p:nvPr>
            <p:ph type="dt" sz="half" idx="10"/>
          </p:nvPr>
        </p:nvSpPr>
        <p:spPr/>
        <p:txBody>
          <a:bodyPr/>
          <a:lstStyle/>
          <a:p>
            <a:fld id="{94213C8E-166C-4746-80AB-EAF9D49FEF49}" type="datetimeFigureOut">
              <a:rPr lang="en-US" smtClean="0"/>
              <a:t>8/8/2019</a:t>
            </a:fld>
            <a:endParaRPr lang="en-US"/>
          </a:p>
        </p:txBody>
      </p:sp>
      <p:sp>
        <p:nvSpPr>
          <p:cNvPr id="8" name="Footer Placeholder 7">
            <a:extLst>
              <a:ext uri="{FF2B5EF4-FFF2-40B4-BE49-F238E27FC236}">
                <a16:creationId xmlns:a16="http://schemas.microsoft.com/office/drawing/2014/main" id="{5EE836B3-8D8C-4774-B017-2B94306C4F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92EE27-BED0-4835-B617-608E428C238D}"/>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268138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DEB32-85A1-40F0-9CCE-54CFE4911D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A2B054-B488-449A-8743-AE7AB8E96CCA}"/>
              </a:ext>
            </a:extLst>
          </p:cNvPr>
          <p:cNvSpPr>
            <a:spLocks noGrp="1"/>
          </p:cNvSpPr>
          <p:nvPr>
            <p:ph type="dt" sz="half" idx="10"/>
          </p:nvPr>
        </p:nvSpPr>
        <p:spPr/>
        <p:txBody>
          <a:bodyPr/>
          <a:lstStyle/>
          <a:p>
            <a:fld id="{94213C8E-166C-4746-80AB-EAF9D49FEF49}" type="datetimeFigureOut">
              <a:rPr lang="en-US" smtClean="0"/>
              <a:t>8/8/2019</a:t>
            </a:fld>
            <a:endParaRPr lang="en-US"/>
          </a:p>
        </p:txBody>
      </p:sp>
      <p:sp>
        <p:nvSpPr>
          <p:cNvPr id="4" name="Footer Placeholder 3">
            <a:extLst>
              <a:ext uri="{FF2B5EF4-FFF2-40B4-BE49-F238E27FC236}">
                <a16:creationId xmlns:a16="http://schemas.microsoft.com/office/drawing/2014/main" id="{31E04742-D43E-45E4-8783-3914172EE1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741E75-6ACA-4E5D-AA13-DF3381FFD6C1}"/>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185639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00FC82-83EB-4BF2-99DA-3009F2575FB1}"/>
              </a:ext>
            </a:extLst>
          </p:cNvPr>
          <p:cNvSpPr>
            <a:spLocks noGrp="1"/>
          </p:cNvSpPr>
          <p:nvPr>
            <p:ph type="dt" sz="half" idx="10"/>
          </p:nvPr>
        </p:nvSpPr>
        <p:spPr/>
        <p:txBody>
          <a:bodyPr/>
          <a:lstStyle/>
          <a:p>
            <a:fld id="{94213C8E-166C-4746-80AB-EAF9D49FEF49}" type="datetimeFigureOut">
              <a:rPr lang="en-US" smtClean="0"/>
              <a:t>8/8/2019</a:t>
            </a:fld>
            <a:endParaRPr lang="en-US"/>
          </a:p>
        </p:txBody>
      </p:sp>
      <p:sp>
        <p:nvSpPr>
          <p:cNvPr id="3" name="Footer Placeholder 2">
            <a:extLst>
              <a:ext uri="{FF2B5EF4-FFF2-40B4-BE49-F238E27FC236}">
                <a16:creationId xmlns:a16="http://schemas.microsoft.com/office/drawing/2014/main" id="{56781048-DA41-46D5-BF01-C216887A65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F4DE5B-3400-4AE6-976E-FEC7913A77AA}"/>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329220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C5A0B-0525-4993-BE37-C53889627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D8E3F8-EFF3-4B0F-B91D-A521D57073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605427-336B-431C-BA08-E2C4CF6C6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3427B1-3B04-47A2-9BD6-CD1BDA3BC361}"/>
              </a:ext>
            </a:extLst>
          </p:cNvPr>
          <p:cNvSpPr>
            <a:spLocks noGrp="1"/>
          </p:cNvSpPr>
          <p:nvPr>
            <p:ph type="dt" sz="half" idx="10"/>
          </p:nvPr>
        </p:nvSpPr>
        <p:spPr/>
        <p:txBody>
          <a:bodyPr/>
          <a:lstStyle/>
          <a:p>
            <a:fld id="{94213C8E-166C-4746-80AB-EAF9D49FEF49}" type="datetimeFigureOut">
              <a:rPr lang="en-US" smtClean="0"/>
              <a:t>8/8/2019</a:t>
            </a:fld>
            <a:endParaRPr lang="en-US"/>
          </a:p>
        </p:txBody>
      </p:sp>
      <p:sp>
        <p:nvSpPr>
          <p:cNvPr id="6" name="Footer Placeholder 5">
            <a:extLst>
              <a:ext uri="{FF2B5EF4-FFF2-40B4-BE49-F238E27FC236}">
                <a16:creationId xmlns:a16="http://schemas.microsoft.com/office/drawing/2014/main" id="{AABAE20B-C380-4711-AB47-55089D5BA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FD398-683D-4A53-9EF0-1C9C9F130820}"/>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223476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4726-CB28-4D7E-AA0D-CE1028072C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2ECD84-B399-4BCE-AB0C-DE0D6DD2B7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898BA2-BD68-421B-B74D-EBF793E44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9C324-A511-46FA-B8AB-BE4ED56C5723}"/>
              </a:ext>
            </a:extLst>
          </p:cNvPr>
          <p:cNvSpPr>
            <a:spLocks noGrp="1"/>
          </p:cNvSpPr>
          <p:nvPr>
            <p:ph type="dt" sz="half" idx="10"/>
          </p:nvPr>
        </p:nvSpPr>
        <p:spPr/>
        <p:txBody>
          <a:bodyPr/>
          <a:lstStyle/>
          <a:p>
            <a:fld id="{94213C8E-166C-4746-80AB-EAF9D49FEF49}" type="datetimeFigureOut">
              <a:rPr lang="en-US" smtClean="0"/>
              <a:t>8/8/2019</a:t>
            </a:fld>
            <a:endParaRPr lang="en-US"/>
          </a:p>
        </p:txBody>
      </p:sp>
      <p:sp>
        <p:nvSpPr>
          <p:cNvPr id="6" name="Footer Placeholder 5">
            <a:extLst>
              <a:ext uri="{FF2B5EF4-FFF2-40B4-BE49-F238E27FC236}">
                <a16:creationId xmlns:a16="http://schemas.microsoft.com/office/drawing/2014/main" id="{BC814E57-14A1-4F64-B777-D92598C66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D5E77-195D-448E-87F7-D1024359C59F}"/>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229892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6A00DF-994A-4A5B-9345-731A505661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A16E02-AC05-46B4-873D-BC195178CB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57F497-4DB1-4394-8F19-696FFD756F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13C8E-166C-4746-80AB-EAF9D49FEF49}" type="datetimeFigureOut">
              <a:rPr lang="en-US" smtClean="0"/>
              <a:t>8/8/2019</a:t>
            </a:fld>
            <a:endParaRPr lang="en-US"/>
          </a:p>
        </p:txBody>
      </p:sp>
      <p:sp>
        <p:nvSpPr>
          <p:cNvPr id="5" name="Footer Placeholder 4">
            <a:extLst>
              <a:ext uri="{FF2B5EF4-FFF2-40B4-BE49-F238E27FC236}">
                <a16:creationId xmlns:a16="http://schemas.microsoft.com/office/drawing/2014/main" id="{92EC796A-EE9F-41F6-BEAD-258F7149BC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167317-3901-4081-82DC-BD1ADBB26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B24C7-C583-477D-AA2B-2A206F015C83}" type="slidenum">
              <a:rPr lang="en-US" smtClean="0"/>
              <a:t>‹#›</a:t>
            </a:fld>
            <a:endParaRPr lang="en-US"/>
          </a:p>
        </p:txBody>
      </p:sp>
    </p:spTree>
    <p:extLst>
      <p:ext uri="{BB962C8B-B14F-4D97-AF65-F5344CB8AC3E}">
        <p14:creationId xmlns:p14="http://schemas.microsoft.com/office/powerpoint/2010/main" val="2420365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ble, stationary, indoor, window&#10;&#10;Description automatically generated">
            <a:extLst>
              <a:ext uri="{FF2B5EF4-FFF2-40B4-BE49-F238E27FC236}">
                <a16:creationId xmlns:a16="http://schemas.microsoft.com/office/drawing/2014/main" id="{9BFAE7C5-0EC0-4797-B991-7383DD30ED1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645" b="21597"/>
          <a:stretch/>
        </p:blipFill>
        <p:spPr>
          <a:xfrm>
            <a:off x="20" y="1"/>
            <a:ext cx="12191980" cy="6857999"/>
          </a:xfrm>
          <a:prstGeom prst="rect">
            <a:avLst/>
          </a:prstGeom>
        </p:spPr>
      </p:pic>
      <p:sp>
        <p:nvSpPr>
          <p:cNvPr id="2" name="Title 1">
            <a:extLst>
              <a:ext uri="{FF2B5EF4-FFF2-40B4-BE49-F238E27FC236}">
                <a16:creationId xmlns:a16="http://schemas.microsoft.com/office/drawing/2014/main" id="{F5C9DD57-C951-442C-9DB3-55218EC80356}"/>
              </a:ext>
            </a:extLst>
          </p:cNvPr>
          <p:cNvSpPr>
            <a:spLocks noGrp="1"/>
          </p:cNvSpPr>
          <p:nvPr>
            <p:ph type="ctrTitle"/>
          </p:nvPr>
        </p:nvSpPr>
        <p:spPr>
          <a:xfrm>
            <a:off x="4387349" y="1200152"/>
            <a:ext cx="6897171" cy="4457696"/>
          </a:xfrm>
        </p:spPr>
        <p:txBody>
          <a:bodyPr anchor="ctr">
            <a:normAutofit/>
          </a:bodyPr>
          <a:lstStyle/>
          <a:p>
            <a:pPr algn="l"/>
            <a:r>
              <a:rPr lang="en-US" sz="8000" b="1" dirty="0">
                <a:solidFill>
                  <a:srgbClr val="FFFFFF"/>
                </a:solidFill>
                <a:effectLst>
                  <a:outerShdw blurRad="38100" dist="38100" dir="2700000" algn="tl">
                    <a:srgbClr val="000000">
                      <a:alpha val="43137"/>
                    </a:srgbClr>
                  </a:outerShdw>
                </a:effectLst>
              </a:rPr>
              <a:t>Risks &amp; Requirements</a:t>
            </a:r>
          </a:p>
        </p:txBody>
      </p:sp>
      <p:sp>
        <p:nvSpPr>
          <p:cNvPr id="3" name="Subtitle 2">
            <a:extLst>
              <a:ext uri="{FF2B5EF4-FFF2-40B4-BE49-F238E27FC236}">
                <a16:creationId xmlns:a16="http://schemas.microsoft.com/office/drawing/2014/main" id="{69F4C79A-3051-446C-B4F8-96BD26AB0168}"/>
              </a:ext>
            </a:extLst>
          </p:cNvPr>
          <p:cNvSpPr>
            <a:spLocks noGrp="1"/>
          </p:cNvSpPr>
          <p:nvPr>
            <p:ph type="subTitle" idx="1"/>
          </p:nvPr>
        </p:nvSpPr>
        <p:spPr>
          <a:xfrm>
            <a:off x="849963" y="1200152"/>
            <a:ext cx="2816535" cy="4457696"/>
          </a:xfrm>
        </p:spPr>
        <p:txBody>
          <a:bodyPr anchor="ctr">
            <a:normAutofit/>
          </a:bodyPr>
          <a:lstStyle/>
          <a:p>
            <a:pPr algn="r"/>
            <a:r>
              <a:rPr lang="en-US" sz="2800" b="1" dirty="0">
                <a:solidFill>
                  <a:srgbClr val="FFFFFF"/>
                </a:solidFill>
                <a:effectLst>
                  <a:outerShdw blurRad="38100" dist="38100" dir="2700000" algn="tl">
                    <a:srgbClr val="000000">
                      <a:alpha val="43137"/>
                    </a:srgbClr>
                  </a:outerShdw>
                </a:effectLst>
              </a:rPr>
              <a:t>The CFPB’s Notice of Proposed Rulemaking</a:t>
            </a:r>
          </a:p>
        </p:txBody>
      </p:sp>
      <p:cxnSp>
        <p:nvCxnSpPr>
          <p:cNvPr id="12" name="Straight Connector 11">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87AF8B-6690-48B2-9A17-0A9CB2839E41}"/>
              </a:ext>
            </a:extLst>
          </p:cNvPr>
          <p:cNvSpPr txBox="1"/>
          <p:nvPr/>
        </p:nvSpPr>
        <p:spPr>
          <a:xfrm>
            <a:off x="116958" y="5657848"/>
            <a:ext cx="11908462" cy="1072561"/>
          </a:xfrm>
          <a:prstGeom prst="rect">
            <a:avLst/>
          </a:prstGeom>
          <a:solidFill>
            <a:schemeClr val="tx1"/>
          </a:solidFill>
        </p:spPr>
        <p:txBody>
          <a:bodyPr wrap="square" rtlCol="0">
            <a:spAutoFit/>
          </a:bodyPr>
          <a:lstStyle/>
          <a:p>
            <a:endParaRPr lang="en-US" dirty="0"/>
          </a:p>
        </p:txBody>
      </p:sp>
      <p:pic>
        <p:nvPicPr>
          <p:cNvPr id="13" name="Picture 12" descr="A close up of a sign&#10;&#10;Description automatically generated">
            <a:extLst>
              <a:ext uri="{FF2B5EF4-FFF2-40B4-BE49-F238E27FC236}">
                <a16:creationId xmlns:a16="http://schemas.microsoft.com/office/drawing/2014/main" id="{AF2D6B14-BE48-4A73-A0C7-C62D368B7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8698" y="5694410"/>
            <a:ext cx="3094074" cy="1035999"/>
          </a:xfrm>
          <a:prstGeom prst="rect">
            <a:avLst/>
          </a:prstGeom>
        </p:spPr>
      </p:pic>
      <p:pic>
        <p:nvPicPr>
          <p:cNvPr id="15" name="Picture 14">
            <a:extLst>
              <a:ext uri="{FF2B5EF4-FFF2-40B4-BE49-F238E27FC236}">
                <a16:creationId xmlns:a16="http://schemas.microsoft.com/office/drawing/2014/main" id="{5D2C9EAE-8927-4AEF-AA02-E6730A39A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9445" y="5779628"/>
            <a:ext cx="856555" cy="893815"/>
          </a:xfrm>
          <a:prstGeom prst="rect">
            <a:avLst/>
          </a:prstGeom>
        </p:spPr>
      </p:pic>
      <p:pic>
        <p:nvPicPr>
          <p:cNvPr id="17" name="Picture 16" descr="A picture containing clipart&#10;&#10;Description automatically generated">
            <a:extLst>
              <a:ext uri="{FF2B5EF4-FFF2-40B4-BE49-F238E27FC236}">
                <a16:creationId xmlns:a16="http://schemas.microsoft.com/office/drawing/2014/main" id="{E70F5446-B47C-4683-87F1-59FD538C0E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65" y="5722662"/>
            <a:ext cx="1767980" cy="1007748"/>
          </a:xfrm>
          <a:prstGeom prst="rect">
            <a:avLst/>
          </a:prstGeom>
        </p:spPr>
      </p:pic>
    </p:spTree>
    <p:extLst>
      <p:ext uri="{BB962C8B-B14F-4D97-AF65-F5344CB8AC3E}">
        <p14:creationId xmlns:p14="http://schemas.microsoft.com/office/powerpoint/2010/main" val="69452892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sitting, table, indoor, building&#10;&#10;Description automatically generated">
            <a:extLst>
              <a:ext uri="{FF2B5EF4-FFF2-40B4-BE49-F238E27FC236}">
                <a16:creationId xmlns:a16="http://schemas.microsoft.com/office/drawing/2014/main" id="{F8A0E3AE-FB5B-40A9-911F-2BA548FDE973}"/>
              </a:ext>
            </a:extLst>
          </p:cNvPr>
          <p:cNvPicPr>
            <a:picLocks noGrp="1" noChangeAspect="1"/>
          </p:cNvPicPr>
          <p:nvPr>
            <p:ph idx="1"/>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23F14A0E-4D06-40AD-89EC-8351C3E501EC}"/>
              </a:ext>
            </a:extLst>
          </p:cNvPr>
          <p:cNvSpPr>
            <a:spLocks noGrp="1"/>
          </p:cNvSpPr>
          <p:nvPr>
            <p:ph type="title"/>
          </p:nvPr>
        </p:nvSpPr>
        <p:spPr>
          <a:xfrm>
            <a:off x="4387349" y="1200152"/>
            <a:ext cx="6897171" cy="4457696"/>
          </a:xfrm>
        </p:spPr>
        <p:txBody>
          <a:bodyPr vert="horz" lIns="91440" tIns="45720" rIns="91440" bIns="45720" rtlCol="0" anchor="ctr">
            <a:normAutofit/>
          </a:bodyPr>
          <a:lstStyle/>
          <a:p>
            <a:r>
              <a:rPr lang="en-US" sz="8000">
                <a:solidFill>
                  <a:srgbClr val="FFFFFF"/>
                </a:solidFill>
              </a:rPr>
              <a:t>1006.34, .38, .42 -- Validation</a:t>
            </a:r>
          </a:p>
        </p:txBody>
      </p:sp>
      <p:cxnSp>
        <p:nvCxnSpPr>
          <p:cNvPr id="12" name="Straight Connector 11">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53045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3E7E05-D6D6-4AF0-8813-8E8700E932F6}"/>
              </a:ext>
            </a:extLst>
          </p:cNvPr>
          <p:cNvSpPr>
            <a:spLocks noGrp="1"/>
          </p:cNvSpPr>
          <p:nvPr>
            <p:ph type="title"/>
          </p:nvPr>
        </p:nvSpPr>
        <p:spPr>
          <a:xfrm>
            <a:off x="863029" y="1012004"/>
            <a:ext cx="3416158" cy="4795408"/>
          </a:xfrm>
        </p:spPr>
        <p:txBody>
          <a:bodyPr>
            <a:normAutofit/>
          </a:bodyPr>
          <a:lstStyle/>
          <a:p>
            <a:r>
              <a:rPr lang="en-US">
                <a:solidFill>
                  <a:srgbClr val="FFFFFF"/>
                </a:solidFill>
              </a:rPr>
              <a:t>1006.34, .38, .42 – Validation</a:t>
            </a:r>
          </a:p>
        </p:txBody>
      </p:sp>
      <p:graphicFrame>
        <p:nvGraphicFramePr>
          <p:cNvPr id="5" name="Content Placeholder 2">
            <a:extLst>
              <a:ext uri="{FF2B5EF4-FFF2-40B4-BE49-F238E27FC236}">
                <a16:creationId xmlns:a16="http://schemas.microsoft.com/office/drawing/2014/main" id="{FCD587A7-0EA6-469C-BCA2-1068061799C6}"/>
              </a:ext>
            </a:extLst>
          </p:cNvPr>
          <p:cNvGraphicFramePr>
            <a:graphicFrameLocks noGrp="1"/>
          </p:cNvGraphicFramePr>
          <p:nvPr>
            <p:ph idx="1"/>
            <p:extLst>
              <p:ext uri="{D42A27DB-BD31-4B8C-83A1-F6EECF244321}">
                <p14:modId xmlns:p14="http://schemas.microsoft.com/office/powerpoint/2010/main" val="16817289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828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3E7E05-D6D6-4AF0-8813-8E8700E932F6}"/>
              </a:ext>
            </a:extLst>
          </p:cNvPr>
          <p:cNvSpPr>
            <a:spLocks noGrp="1"/>
          </p:cNvSpPr>
          <p:nvPr>
            <p:ph type="title"/>
          </p:nvPr>
        </p:nvSpPr>
        <p:spPr>
          <a:xfrm>
            <a:off x="863029" y="1012004"/>
            <a:ext cx="3416158" cy="4795408"/>
          </a:xfrm>
        </p:spPr>
        <p:txBody>
          <a:bodyPr>
            <a:normAutofit/>
          </a:bodyPr>
          <a:lstStyle/>
          <a:p>
            <a:r>
              <a:rPr lang="en-US">
                <a:solidFill>
                  <a:srgbClr val="FFFFFF"/>
                </a:solidFill>
              </a:rPr>
              <a:t>1006.34, .38, .42 – Validation</a:t>
            </a:r>
          </a:p>
        </p:txBody>
      </p:sp>
      <p:graphicFrame>
        <p:nvGraphicFramePr>
          <p:cNvPr id="5" name="Content Placeholder 2">
            <a:extLst>
              <a:ext uri="{FF2B5EF4-FFF2-40B4-BE49-F238E27FC236}">
                <a16:creationId xmlns:a16="http://schemas.microsoft.com/office/drawing/2014/main" id="{FCD587A7-0EA6-469C-BCA2-1068061799C6}"/>
              </a:ext>
            </a:extLst>
          </p:cNvPr>
          <p:cNvGraphicFramePr>
            <a:graphicFrameLocks noGrp="1"/>
          </p:cNvGraphicFramePr>
          <p:nvPr>
            <p:ph idx="1"/>
            <p:extLst>
              <p:ext uri="{D42A27DB-BD31-4B8C-83A1-F6EECF244321}">
                <p14:modId xmlns:p14="http://schemas.microsoft.com/office/powerpoint/2010/main" val="79932521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1194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2E1A6-69F8-49D3-A06E-9B6AEB3DBB49}"/>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4700" dirty="0"/>
              <a:t>1006.14, .18, .22, .30 – Prohibited Behavior</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erson in a yellow car on a city street&#10;&#10;Description automatically generated">
            <a:extLst>
              <a:ext uri="{FF2B5EF4-FFF2-40B4-BE49-F238E27FC236}">
                <a16:creationId xmlns:a16="http://schemas.microsoft.com/office/drawing/2014/main" id="{134B5107-5F12-496B-A811-088E1900ADA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561" r="26804"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57474985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ADDBB-F863-477D-8D86-F98A710D9178}"/>
              </a:ext>
            </a:extLst>
          </p:cNvPr>
          <p:cNvSpPr>
            <a:spLocks noGrp="1"/>
          </p:cNvSpPr>
          <p:nvPr>
            <p:ph type="title"/>
          </p:nvPr>
        </p:nvSpPr>
        <p:spPr>
          <a:xfrm>
            <a:off x="863029" y="1012004"/>
            <a:ext cx="3416158" cy="4795408"/>
          </a:xfrm>
        </p:spPr>
        <p:txBody>
          <a:bodyPr>
            <a:normAutofit/>
          </a:bodyPr>
          <a:lstStyle/>
          <a:p>
            <a:r>
              <a:rPr lang="en-US">
                <a:solidFill>
                  <a:srgbClr val="FFFFFF"/>
                </a:solidFill>
              </a:rPr>
              <a:t>1006.14 – Harassing, Oppressive, or Abusive Conduct</a:t>
            </a:r>
          </a:p>
        </p:txBody>
      </p:sp>
      <p:graphicFrame>
        <p:nvGraphicFramePr>
          <p:cNvPr id="5" name="Content Placeholder 2">
            <a:extLst>
              <a:ext uri="{FF2B5EF4-FFF2-40B4-BE49-F238E27FC236}">
                <a16:creationId xmlns:a16="http://schemas.microsoft.com/office/drawing/2014/main" id="{614E4747-DB60-4B41-A912-CA041C1FB305}"/>
              </a:ext>
            </a:extLst>
          </p:cNvPr>
          <p:cNvGraphicFramePr>
            <a:graphicFrameLocks noGrp="1"/>
          </p:cNvGraphicFramePr>
          <p:nvPr>
            <p:ph idx="1"/>
            <p:extLst>
              <p:ext uri="{D42A27DB-BD31-4B8C-83A1-F6EECF244321}">
                <p14:modId xmlns:p14="http://schemas.microsoft.com/office/powerpoint/2010/main" val="271392939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5871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354AE9-425A-48BC-A03D-EF2749073216}"/>
              </a:ext>
            </a:extLst>
          </p:cNvPr>
          <p:cNvSpPr>
            <a:spLocks noGrp="1"/>
          </p:cNvSpPr>
          <p:nvPr>
            <p:ph type="title"/>
          </p:nvPr>
        </p:nvSpPr>
        <p:spPr>
          <a:xfrm>
            <a:off x="863029" y="1012004"/>
            <a:ext cx="3416158" cy="4795408"/>
          </a:xfrm>
        </p:spPr>
        <p:txBody>
          <a:bodyPr>
            <a:normAutofit/>
          </a:bodyPr>
          <a:lstStyle/>
          <a:p>
            <a:r>
              <a:rPr lang="en-US" sz="4100">
                <a:solidFill>
                  <a:srgbClr val="FFFFFF"/>
                </a:solidFill>
              </a:rPr>
              <a:t>1006.18 – False, Deceptive or Misleading Representation or Means</a:t>
            </a:r>
          </a:p>
        </p:txBody>
      </p:sp>
      <p:graphicFrame>
        <p:nvGraphicFramePr>
          <p:cNvPr id="5" name="Content Placeholder 2">
            <a:extLst>
              <a:ext uri="{FF2B5EF4-FFF2-40B4-BE49-F238E27FC236}">
                <a16:creationId xmlns:a16="http://schemas.microsoft.com/office/drawing/2014/main" id="{C3E7544D-DC85-405B-B62B-625B4C2C4578}"/>
              </a:ext>
            </a:extLst>
          </p:cNvPr>
          <p:cNvGraphicFramePr>
            <a:graphicFrameLocks noGrp="1"/>
          </p:cNvGraphicFramePr>
          <p:nvPr>
            <p:ph idx="1"/>
            <p:extLst>
              <p:ext uri="{D42A27DB-BD31-4B8C-83A1-F6EECF244321}">
                <p14:modId xmlns:p14="http://schemas.microsoft.com/office/powerpoint/2010/main" val="43639114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5058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354AE9-425A-48BC-A03D-EF2749073216}"/>
              </a:ext>
            </a:extLst>
          </p:cNvPr>
          <p:cNvSpPr>
            <a:spLocks noGrp="1"/>
          </p:cNvSpPr>
          <p:nvPr>
            <p:ph type="title"/>
          </p:nvPr>
        </p:nvSpPr>
        <p:spPr>
          <a:xfrm>
            <a:off x="863029" y="1012004"/>
            <a:ext cx="3500424" cy="4795408"/>
          </a:xfrm>
        </p:spPr>
        <p:txBody>
          <a:bodyPr>
            <a:normAutofit/>
          </a:bodyPr>
          <a:lstStyle/>
          <a:p>
            <a:r>
              <a:rPr lang="en-US" sz="4000" dirty="0">
                <a:solidFill>
                  <a:schemeClr val="bg1"/>
                </a:solidFill>
              </a:rPr>
              <a:t>1006.22 – Unfair or Unconscionable Means</a:t>
            </a:r>
            <a:endParaRPr lang="en-US" sz="4100" dirty="0">
              <a:solidFill>
                <a:schemeClr val="bg1"/>
              </a:solidFill>
            </a:endParaRPr>
          </a:p>
        </p:txBody>
      </p:sp>
      <p:graphicFrame>
        <p:nvGraphicFramePr>
          <p:cNvPr id="5" name="Content Placeholder 2">
            <a:extLst>
              <a:ext uri="{FF2B5EF4-FFF2-40B4-BE49-F238E27FC236}">
                <a16:creationId xmlns:a16="http://schemas.microsoft.com/office/drawing/2014/main" id="{C3E7544D-DC85-405B-B62B-625B4C2C4578}"/>
              </a:ext>
            </a:extLst>
          </p:cNvPr>
          <p:cNvGraphicFramePr>
            <a:graphicFrameLocks noGrp="1"/>
          </p:cNvGraphicFramePr>
          <p:nvPr>
            <p:ph idx="1"/>
            <p:extLst>
              <p:ext uri="{D42A27DB-BD31-4B8C-83A1-F6EECF244321}">
                <p14:modId xmlns:p14="http://schemas.microsoft.com/office/powerpoint/2010/main" val="139903877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7346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155A69-DC29-4061-A792-3AFF4D3E25B4}"/>
              </a:ext>
            </a:extLst>
          </p:cNvPr>
          <p:cNvSpPr>
            <a:spLocks noGrp="1"/>
          </p:cNvSpPr>
          <p:nvPr>
            <p:ph type="title"/>
          </p:nvPr>
        </p:nvSpPr>
        <p:spPr>
          <a:xfrm>
            <a:off x="863029" y="1012004"/>
            <a:ext cx="3416158" cy="4795408"/>
          </a:xfrm>
        </p:spPr>
        <p:txBody>
          <a:bodyPr>
            <a:normAutofit/>
          </a:bodyPr>
          <a:lstStyle/>
          <a:p>
            <a:r>
              <a:rPr lang="en-US">
                <a:solidFill>
                  <a:srgbClr val="FFFFFF"/>
                </a:solidFill>
              </a:rPr>
              <a:t>1006.30 – Other Prohibited Practices</a:t>
            </a:r>
          </a:p>
        </p:txBody>
      </p:sp>
      <p:graphicFrame>
        <p:nvGraphicFramePr>
          <p:cNvPr id="5" name="Content Placeholder 2">
            <a:extLst>
              <a:ext uri="{FF2B5EF4-FFF2-40B4-BE49-F238E27FC236}">
                <a16:creationId xmlns:a16="http://schemas.microsoft.com/office/drawing/2014/main" id="{72B98DD8-0D0A-4863-A624-4788DD6DA241}"/>
              </a:ext>
            </a:extLst>
          </p:cNvPr>
          <p:cNvGraphicFramePr>
            <a:graphicFrameLocks noGrp="1"/>
          </p:cNvGraphicFramePr>
          <p:nvPr>
            <p:ph idx="1"/>
            <p:extLst>
              <p:ext uri="{D42A27DB-BD31-4B8C-83A1-F6EECF244321}">
                <p14:modId xmlns:p14="http://schemas.microsoft.com/office/powerpoint/2010/main" val="426215616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2405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BB3D8-B68F-4062-A779-CE7C182E4F60}"/>
              </a:ext>
            </a:extLst>
          </p:cNvPr>
          <p:cNvSpPr>
            <a:spLocks noGrp="1"/>
          </p:cNvSpPr>
          <p:nvPr>
            <p:ph type="title"/>
          </p:nvPr>
        </p:nvSpPr>
        <p:spPr>
          <a:xfrm>
            <a:off x="6746628" y="1783959"/>
            <a:ext cx="5297590" cy="2889114"/>
          </a:xfrm>
        </p:spPr>
        <p:txBody>
          <a:bodyPr vert="horz" lIns="91440" tIns="45720" rIns="91440" bIns="45720" rtlCol="0" anchor="b">
            <a:normAutofit/>
          </a:bodyPr>
          <a:lstStyle/>
          <a:p>
            <a:r>
              <a:rPr lang="en-US" sz="4800" dirty="0"/>
              <a:t>1006.6, .10 – Locating/</a:t>
            </a:r>
            <a:br>
              <a:rPr lang="en-US" sz="4800" dirty="0"/>
            </a:br>
            <a:r>
              <a:rPr lang="en-US" sz="4800" dirty="0"/>
              <a:t>Communication</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text, map&#10;&#10;Description automatically generated">
            <a:extLst>
              <a:ext uri="{FF2B5EF4-FFF2-40B4-BE49-F238E27FC236}">
                <a16:creationId xmlns:a16="http://schemas.microsoft.com/office/drawing/2014/main" id="{0EA76570-E729-4AC8-BF41-0998A28D971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1365"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32492203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EFE96E-9ED1-41A8-BA87-793F28A35EB3}"/>
              </a:ext>
            </a:extLst>
          </p:cNvPr>
          <p:cNvSpPr>
            <a:spLocks noGrp="1"/>
          </p:cNvSpPr>
          <p:nvPr>
            <p:ph type="title"/>
          </p:nvPr>
        </p:nvSpPr>
        <p:spPr>
          <a:xfrm>
            <a:off x="863029" y="1012004"/>
            <a:ext cx="3416158" cy="4795408"/>
          </a:xfrm>
        </p:spPr>
        <p:txBody>
          <a:bodyPr>
            <a:normAutofit/>
          </a:bodyPr>
          <a:lstStyle/>
          <a:p>
            <a:r>
              <a:rPr lang="en-US" sz="3700" dirty="0">
                <a:solidFill>
                  <a:srgbClr val="FFFFFF"/>
                </a:solidFill>
              </a:rPr>
              <a:t>1006.10 – Acquisition of Location Information</a:t>
            </a:r>
          </a:p>
        </p:txBody>
      </p:sp>
      <p:graphicFrame>
        <p:nvGraphicFramePr>
          <p:cNvPr id="5" name="Content Placeholder 2">
            <a:extLst>
              <a:ext uri="{FF2B5EF4-FFF2-40B4-BE49-F238E27FC236}">
                <a16:creationId xmlns:a16="http://schemas.microsoft.com/office/drawing/2014/main" id="{48EA9482-B824-464C-87E9-DDF0F5EAE735}"/>
              </a:ext>
            </a:extLst>
          </p:cNvPr>
          <p:cNvGraphicFramePr>
            <a:graphicFrameLocks noGrp="1"/>
          </p:cNvGraphicFramePr>
          <p:nvPr>
            <p:ph idx="1"/>
            <p:extLst>
              <p:ext uri="{D42A27DB-BD31-4B8C-83A1-F6EECF244321}">
                <p14:modId xmlns:p14="http://schemas.microsoft.com/office/powerpoint/2010/main" val="40272774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406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92B5-BF8A-408C-B50A-E9AFC75E520D}"/>
              </a:ext>
            </a:extLst>
          </p:cNvPr>
          <p:cNvSpPr>
            <a:spLocks noGrp="1"/>
          </p:cNvSpPr>
          <p:nvPr>
            <p:ph type="title"/>
          </p:nvPr>
        </p:nvSpPr>
        <p:spPr/>
        <p:txBody>
          <a:bodyPr/>
          <a:lstStyle/>
          <a:p>
            <a:r>
              <a:rPr lang="en-US" dirty="0"/>
              <a:t>Today’s Panel</a:t>
            </a:r>
          </a:p>
        </p:txBody>
      </p:sp>
      <p:graphicFrame>
        <p:nvGraphicFramePr>
          <p:cNvPr id="5" name="Content Placeholder 4">
            <a:extLst>
              <a:ext uri="{FF2B5EF4-FFF2-40B4-BE49-F238E27FC236}">
                <a16:creationId xmlns:a16="http://schemas.microsoft.com/office/drawing/2014/main" id="{1AB7C470-1F7F-4016-BAF2-AD0A47102823}"/>
              </a:ext>
            </a:extLst>
          </p:cNvPr>
          <p:cNvGraphicFramePr>
            <a:graphicFrameLocks noGrp="1"/>
          </p:cNvGraphicFramePr>
          <p:nvPr>
            <p:ph idx="1"/>
            <p:extLst>
              <p:ext uri="{D42A27DB-BD31-4B8C-83A1-F6EECF244321}">
                <p14:modId xmlns:p14="http://schemas.microsoft.com/office/powerpoint/2010/main" val="30335245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9140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EFE96E-9ED1-41A8-BA87-793F28A35EB3}"/>
              </a:ext>
            </a:extLst>
          </p:cNvPr>
          <p:cNvSpPr>
            <a:spLocks noGrp="1"/>
          </p:cNvSpPr>
          <p:nvPr>
            <p:ph type="title"/>
          </p:nvPr>
        </p:nvSpPr>
        <p:spPr>
          <a:xfrm>
            <a:off x="863029" y="1012004"/>
            <a:ext cx="3416158" cy="4795408"/>
          </a:xfrm>
        </p:spPr>
        <p:txBody>
          <a:bodyPr>
            <a:normAutofit/>
          </a:bodyPr>
          <a:lstStyle/>
          <a:p>
            <a:r>
              <a:rPr lang="en-US" sz="3700" dirty="0">
                <a:solidFill>
                  <a:srgbClr val="FFFFFF"/>
                </a:solidFill>
              </a:rPr>
              <a:t>1006.10 – Acquisition of Location Information</a:t>
            </a:r>
          </a:p>
        </p:txBody>
      </p:sp>
      <p:graphicFrame>
        <p:nvGraphicFramePr>
          <p:cNvPr id="5" name="Content Placeholder 2">
            <a:extLst>
              <a:ext uri="{FF2B5EF4-FFF2-40B4-BE49-F238E27FC236}">
                <a16:creationId xmlns:a16="http://schemas.microsoft.com/office/drawing/2014/main" id="{48EA9482-B824-464C-87E9-DDF0F5EAE735}"/>
              </a:ext>
            </a:extLst>
          </p:cNvPr>
          <p:cNvGraphicFramePr>
            <a:graphicFrameLocks noGrp="1"/>
          </p:cNvGraphicFramePr>
          <p:nvPr>
            <p:ph idx="1"/>
            <p:extLst>
              <p:ext uri="{D42A27DB-BD31-4B8C-83A1-F6EECF244321}">
                <p14:modId xmlns:p14="http://schemas.microsoft.com/office/powerpoint/2010/main" val="428566003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225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1A0A18-7D8B-42CC-B655-EE91E99AF91B}"/>
              </a:ext>
            </a:extLst>
          </p:cNvPr>
          <p:cNvSpPr>
            <a:spLocks noGrp="1"/>
          </p:cNvSpPr>
          <p:nvPr>
            <p:ph type="title"/>
          </p:nvPr>
        </p:nvSpPr>
        <p:spPr>
          <a:xfrm>
            <a:off x="838200" y="963877"/>
            <a:ext cx="3494362" cy="4930246"/>
          </a:xfrm>
        </p:spPr>
        <p:txBody>
          <a:bodyPr>
            <a:normAutofit/>
          </a:bodyPr>
          <a:lstStyle/>
          <a:p>
            <a:pPr algn="r"/>
            <a:r>
              <a:rPr lang="en-US" sz="3700">
                <a:solidFill>
                  <a:schemeClr val="accent1"/>
                </a:solidFill>
              </a:rPr>
              <a:t>1006.6 – Communications in Connection with Debt Collection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4655CAF-D0CE-4D7E-8631-46E1C82D20D0}"/>
              </a:ext>
            </a:extLst>
          </p:cNvPr>
          <p:cNvSpPr>
            <a:spLocks noGrp="1"/>
          </p:cNvSpPr>
          <p:nvPr>
            <p:ph idx="1"/>
          </p:nvPr>
        </p:nvSpPr>
        <p:spPr>
          <a:xfrm>
            <a:off x="4849198" y="320040"/>
            <a:ext cx="7021233" cy="6217920"/>
          </a:xfrm>
        </p:spPr>
        <p:txBody>
          <a:bodyPr anchor="ctr">
            <a:normAutofit/>
          </a:bodyPr>
          <a:lstStyle/>
          <a:p>
            <a:r>
              <a:rPr lang="en-US" sz="1900" dirty="0"/>
              <a:t>Making Communications</a:t>
            </a:r>
          </a:p>
          <a:p>
            <a:pPr lvl="1"/>
            <a:r>
              <a:rPr lang="en-US" sz="1900" dirty="0"/>
              <a:t>Language, reorganizes existing §1692c, some noted additions</a:t>
            </a:r>
          </a:p>
          <a:p>
            <a:pPr lvl="1"/>
            <a:r>
              <a:rPr lang="en-US" sz="1900" dirty="0"/>
              <a:t>6(a) Definition of consumer for communication purposes (only) now include ‘confirmed successor in interest’. Note this definition of consumer adopted for §1006.14(h)[Prohibited Communications Media], so prohibition extends to spouse, parent, executor.</a:t>
            </a:r>
          </a:p>
          <a:p>
            <a:pPr lvl="1"/>
            <a:r>
              <a:rPr lang="en-US" sz="1900" dirty="0"/>
              <a:t>6(b) adds may not ‘attempt to communicate’ in certain manner. ‘Attempt’ is defined §1006.2(b) and includes attempt to leave ‘limited content messages’ as defined §1006.2(j).</a:t>
            </a:r>
          </a:p>
          <a:p>
            <a:pPr lvl="2"/>
            <a:r>
              <a:rPr lang="en-US" sz="1900" dirty="0"/>
              <a:t>Time restrictions 8 AM to 9 PM</a:t>
            </a:r>
          </a:p>
          <a:p>
            <a:pPr lvl="2"/>
            <a:r>
              <a:rPr lang="en-US" sz="1900" dirty="0"/>
              <a:t>Known or should know inconvenient to consumer</a:t>
            </a:r>
          </a:p>
          <a:p>
            <a:pPr lvl="2"/>
            <a:r>
              <a:rPr lang="en-US" sz="1900" dirty="0"/>
              <a:t>Knows of attorney representation</a:t>
            </a:r>
          </a:p>
          <a:p>
            <a:pPr lvl="2"/>
            <a:r>
              <a:rPr lang="en-US" sz="1900" dirty="0"/>
              <a:t>Place of employment.</a:t>
            </a:r>
          </a:p>
          <a:p>
            <a:pPr lvl="2"/>
            <a:endParaRPr lang="en-US" sz="1900" dirty="0"/>
          </a:p>
        </p:txBody>
      </p:sp>
    </p:spTree>
    <p:extLst>
      <p:ext uri="{BB962C8B-B14F-4D97-AF65-F5344CB8AC3E}">
        <p14:creationId xmlns:p14="http://schemas.microsoft.com/office/powerpoint/2010/main" val="134688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1A0A18-7D8B-42CC-B655-EE91E99AF91B}"/>
              </a:ext>
            </a:extLst>
          </p:cNvPr>
          <p:cNvSpPr>
            <a:spLocks noGrp="1"/>
          </p:cNvSpPr>
          <p:nvPr>
            <p:ph type="title"/>
          </p:nvPr>
        </p:nvSpPr>
        <p:spPr>
          <a:xfrm>
            <a:off x="838200" y="963877"/>
            <a:ext cx="3494362" cy="4930246"/>
          </a:xfrm>
        </p:spPr>
        <p:txBody>
          <a:bodyPr>
            <a:normAutofit/>
          </a:bodyPr>
          <a:lstStyle/>
          <a:p>
            <a:pPr algn="r"/>
            <a:r>
              <a:rPr lang="en-US" sz="3700" dirty="0">
                <a:solidFill>
                  <a:schemeClr val="accent1"/>
                </a:solidFill>
              </a:rPr>
              <a:t>1006.6 – Communications in Connection with Debt Collection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4655CAF-D0CE-4D7E-8631-46E1C82D20D0}"/>
              </a:ext>
            </a:extLst>
          </p:cNvPr>
          <p:cNvSpPr>
            <a:spLocks noGrp="1"/>
          </p:cNvSpPr>
          <p:nvPr>
            <p:ph idx="1"/>
          </p:nvPr>
        </p:nvSpPr>
        <p:spPr>
          <a:xfrm>
            <a:off x="4654296" y="320040"/>
            <a:ext cx="7216135" cy="6217920"/>
          </a:xfrm>
        </p:spPr>
        <p:txBody>
          <a:bodyPr anchor="ctr">
            <a:normAutofit/>
          </a:bodyPr>
          <a:lstStyle/>
          <a:p>
            <a:r>
              <a:rPr lang="en-US" sz="1900" dirty="0"/>
              <a:t>Place of Employment Highlight</a:t>
            </a:r>
          </a:p>
          <a:p>
            <a:pPr lvl="1"/>
            <a:r>
              <a:rPr lang="en-US" sz="1900" dirty="0"/>
              <a:t>CFPB request for comment, significant. </a:t>
            </a:r>
          </a:p>
          <a:p>
            <a:pPr lvl="1"/>
            <a:r>
              <a:rPr lang="en-US" sz="1900" dirty="0"/>
              <a:t>NPRM presently applies §1006.22(f)(3) work email restriction to only person obligated on debt.</a:t>
            </a:r>
          </a:p>
          <a:p>
            <a:pPr lvl="1"/>
            <a:r>
              <a:rPr lang="en-US" sz="1900" dirty="0"/>
              <a:t>CFPB seeks comment on whether to apply work email restriction to all §1006.6(a) defined consumers (spouse, parent, executor, successor in interest)</a:t>
            </a:r>
          </a:p>
          <a:p>
            <a:pPr lvl="1"/>
            <a:r>
              <a:rPr lang="en-US" sz="1900" dirty="0"/>
              <a:t>Work email consent given to creditor does NOT follow to debt collector, or subsequent debt collector (note </a:t>
            </a:r>
            <a:r>
              <a:rPr lang="en-US" sz="1900"/>
              <a:t>this does not </a:t>
            </a:r>
            <a:r>
              <a:rPr lang="en-US" sz="1900" dirty="0"/>
              <a:t>apply to ‘recent’ non-work email non-work phone §1006.6(d)(3)(</a:t>
            </a:r>
            <a:r>
              <a:rPr lang="en-US" sz="1900" dirty="0" err="1"/>
              <a:t>i</a:t>
            </a:r>
            <a:r>
              <a:rPr lang="en-US" sz="1900" dirty="0"/>
              <a:t>)(C)</a:t>
            </a:r>
          </a:p>
          <a:p>
            <a:pPr lvl="1"/>
            <a:r>
              <a:rPr lang="en-US" sz="1900" dirty="0"/>
              <a:t>NO SAFE HARBOR on work email (NPRM p. 104)</a:t>
            </a:r>
          </a:p>
          <a:p>
            <a:pPr lvl="1"/>
            <a:r>
              <a:rPr lang="en-US" sz="1900" dirty="0"/>
              <a:t>Work provided telephone numbers not well addressed</a:t>
            </a:r>
          </a:p>
          <a:p>
            <a:pPr lvl="2"/>
            <a:endParaRPr lang="en-US" sz="1900" dirty="0"/>
          </a:p>
        </p:txBody>
      </p:sp>
    </p:spTree>
    <p:extLst>
      <p:ext uri="{BB962C8B-B14F-4D97-AF65-F5344CB8AC3E}">
        <p14:creationId xmlns:p14="http://schemas.microsoft.com/office/powerpoint/2010/main" val="1183731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49F7CC-51E9-454E-9200-12A399718D0E}"/>
              </a:ext>
            </a:extLst>
          </p:cNvPr>
          <p:cNvSpPr>
            <a:spLocks noGrp="1"/>
          </p:cNvSpPr>
          <p:nvPr>
            <p:ph type="title"/>
          </p:nvPr>
        </p:nvSpPr>
        <p:spPr>
          <a:xfrm>
            <a:off x="838200" y="963877"/>
            <a:ext cx="3494362" cy="4930246"/>
          </a:xfrm>
        </p:spPr>
        <p:txBody>
          <a:bodyPr>
            <a:normAutofit/>
          </a:bodyPr>
          <a:lstStyle/>
          <a:p>
            <a:pPr algn="r"/>
            <a:r>
              <a:rPr lang="en-US" sz="3700" dirty="0">
                <a:solidFill>
                  <a:schemeClr val="accent1"/>
                </a:solidFill>
              </a:rPr>
              <a:t>1006.6 – Communications in Connection with Debt Collection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CD35921-07EE-4FA9-871C-E6B9CBCAA7AD}"/>
              </a:ext>
            </a:extLst>
          </p:cNvPr>
          <p:cNvSpPr>
            <a:spLocks noGrp="1"/>
          </p:cNvSpPr>
          <p:nvPr>
            <p:ph idx="1"/>
          </p:nvPr>
        </p:nvSpPr>
        <p:spPr>
          <a:xfrm>
            <a:off x="4654296" y="480290"/>
            <a:ext cx="7216125" cy="6057669"/>
          </a:xfrm>
        </p:spPr>
        <p:txBody>
          <a:bodyPr anchor="ctr">
            <a:normAutofit/>
          </a:bodyPr>
          <a:lstStyle/>
          <a:p>
            <a:r>
              <a:rPr lang="en-US" sz="2400" dirty="0"/>
              <a:t>Ceasing Communications</a:t>
            </a:r>
          </a:p>
          <a:p>
            <a:pPr lvl="1"/>
            <a:r>
              <a:rPr lang="en-US" sz="2000" dirty="0"/>
              <a:t>Language. Largely restates existing §1692c(c)</a:t>
            </a:r>
          </a:p>
          <a:p>
            <a:pPr lvl="1"/>
            <a:r>
              <a:rPr lang="en-US" sz="2000" dirty="0"/>
              <a:t>Adds may not ‘attempt to communicate’ if in writing refuse to pay or cease</a:t>
            </a:r>
          </a:p>
          <a:p>
            <a:pPr lvl="1"/>
            <a:r>
              <a:rPr lang="en-US" sz="2000" dirty="0"/>
              <a:t>Exceptions: same- acknowledge request, or invoke normal or specific remedy</a:t>
            </a:r>
          </a:p>
          <a:p>
            <a:pPr lvl="1"/>
            <a:r>
              <a:rPr lang="en-US" sz="2000" dirty="0"/>
              <a:t>Written cease instruction to include electronic writing from consumer via email or web portal. Comment sought on if electronic cease is immediate upon receipt, and if need clarify includes §1006.6(a) ‘consumers.’</a:t>
            </a:r>
          </a:p>
          <a:p>
            <a:endParaRPr lang="en-US" sz="2400" dirty="0"/>
          </a:p>
        </p:txBody>
      </p:sp>
    </p:spTree>
    <p:extLst>
      <p:ext uri="{BB962C8B-B14F-4D97-AF65-F5344CB8AC3E}">
        <p14:creationId xmlns:p14="http://schemas.microsoft.com/office/powerpoint/2010/main" val="411928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E26A80-CB34-4C9A-8E32-78F110821467}"/>
              </a:ext>
            </a:extLst>
          </p:cNvPr>
          <p:cNvSpPr>
            <a:spLocks noGrp="1"/>
          </p:cNvSpPr>
          <p:nvPr>
            <p:ph type="title"/>
          </p:nvPr>
        </p:nvSpPr>
        <p:spPr>
          <a:xfrm>
            <a:off x="838200" y="963877"/>
            <a:ext cx="3494362" cy="4930246"/>
          </a:xfrm>
        </p:spPr>
        <p:txBody>
          <a:bodyPr>
            <a:normAutofit/>
          </a:bodyPr>
          <a:lstStyle/>
          <a:p>
            <a:pPr algn="r"/>
            <a:r>
              <a:rPr lang="en-US" sz="3700">
                <a:solidFill>
                  <a:schemeClr val="accent1"/>
                </a:solidFill>
              </a:rPr>
              <a:t>1006.6 – Communications in Connection with Debt Collection</a:t>
            </a:r>
          </a:p>
        </p:txBody>
      </p:sp>
      <p:cxnSp>
        <p:nvCxnSpPr>
          <p:cNvPr id="13"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2BA168C-D918-4DB8-B42A-C1CC601684B5}"/>
              </a:ext>
            </a:extLst>
          </p:cNvPr>
          <p:cNvSpPr>
            <a:spLocks noGrp="1"/>
          </p:cNvSpPr>
          <p:nvPr>
            <p:ph idx="1"/>
          </p:nvPr>
        </p:nvSpPr>
        <p:spPr>
          <a:xfrm>
            <a:off x="4976031" y="963877"/>
            <a:ext cx="6377769" cy="4930246"/>
          </a:xfrm>
        </p:spPr>
        <p:txBody>
          <a:bodyPr anchor="ctr">
            <a:normAutofit/>
          </a:bodyPr>
          <a:lstStyle/>
          <a:p>
            <a:r>
              <a:rPr lang="en-US" sz="2000" dirty="0"/>
              <a:t>Communication with Third Parties</a:t>
            </a:r>
          </a:p>
          <a:p>
            <a:pPr lvl="1"/>
            <a:r>
              <a:rPr lang="en-US" sz="2000" dirty="0"/>
              <a:t>Language: Largely restates existing §1692c(b) (comm w consumer, attorney, CRA)</a:t>
            </a:r>
          </a:p>
          <a:p>
            <a:pPr lvl="1"/>
            <a:r>
              <a:rPr lang="en-US" sz="2000" dirty="0"/>
              <a:t>Same exceptions: location info, consent of consumer, court, judicial remedy</a:t>
            </a:r>
          </a:p>
          <a:p>
            <a:pPr lvl="1"/>
            <a:r>
              <a:rPr lang="en-US" sz="2000" dirty="0"/>
              <a:t>Adds: §1006.6(d)(3) B.E. safe harbor “reasonable procedures for email and text”</a:t>
            </a:r>
          </a:p>
          <a:p>
            <a:pPr lvl="2"/>
            <a:r>
              <a:rPr lang="en-US" dirty="0"/>
              <a:t>email and phone recently used other than for opting out</a:t>
            </a:r>
          </a:p>
          <a:p>
            <a:pPr lvl="2"/>
            <a:r>
              <a:rPr lang="en-US" dirty="0"/>
              <a:t>non work email and phone, after written notice other than the non-work email and non-work phone w30 days notice and consumer did not opt out, or prior creditor or collector ‘recently’ used it without complaint</a:t>
            </a:r>
          </a:p>
          <a:p>
            <a:pPr lvl="1"/>
            <a:r>
              <a:rPr lang="en-US" sz="2000" dirty="0" err="1"/>
              <a:t>Opt</a:t>
            </a:r>
            <a:r>
              <a:rPr lang="en-US" sz="2000" dirty="0"/>
              <a:t> out: §1006.6(e) provide ‘clear and conspicuous’ opt out without charge</a:t>
            </a:r>
          </a:p>
          <a:p>
            <a:pPr lvl="2"/>
            <a:endParaRPr lang="en-US" dirty="0"/>
          </a:p>
          <a:p>
            <a:pPr lvl="1"/>
            <a:endParaRPr lang="en-US" sz="2000" dirty="0"/>
          </a:p>
        </p:txBody>
      </p:sp>
    </p:spTree>
    <p:extLst>
      <p:ext uri="{BB962C8B-B14F-4D97-AF65-F5344CB8AC3E}">
        <p14:creationId xmlns:p14="http://schemas.microsoft.com/office/powerpoint/2010/main" val="303388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statue&#10;&#10;Description automatically generated">
            <a:extLst>
              <a:ext uri="{FF2B5EF4-FFF2-40B4-BE49-F238E27FC236}">
                <a16:creationId xmlns:a16="http://schemas.microsoft.com/office/drawing/2014/main" id="{16104401-1C1B-4FF6-85B8-ABBF751EB7E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4395" b="11019"/>
          <a:stretch/>
        </p:blipFill>
        <p:spPr>
          <a:xfrm>
            <a:off x="20" y="1"/>
            <a:ext cx="12191980" cy="6857999"/>
          </a:xfrm>
          <a:prstGeom prst="rect">
            <a:avLst/>
          </a:prstGeom>
        </p:spPr>
      </p:pic>
      <p:sp>
        <p:nvSpPr>
          <p:cNvPr id="2" name="Title 1">
            <a:extLst>
              <a:ext uri="{FF2B5EF4-FFF2-40B4-BE49-F238E27FC236}">
                <a16:creationId xmlns:a16="http://schemas.microsoft.com/office/drawing/2014/main" id="{92F93A08-B470-4690-BE5A-83FA11B070CC}"/>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Legal Disclaimer</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9C7626-493E-412D-991B-44ACF1E649DB}"/>
              </a:ext>
            </a:extLst>
          </p:cNvPr>
          <p:cNvSpPr>
            <a:spLocks noGrp="1"/>
          </p:cNvSpPr>
          <p:nvPr>
            <p:ph idx="1"/>
          </p:nvPr>
        </p:nvSpPr>
        <p:spPr>
          <a:xfrm>
            <a:off x="5155379" y="1065862"/>
            <a:ext cx="5744685" cy="4726276"/>
          </a:xfrm>
        </p:spPr>
        <p:txBody>
          <a:bodyPr anchor="ctr">
            <a:normAutofit/>
          </a:bodyPr>
          <a:lstStyle/>
          <a:p>
            <a:pPr marL="0" indent="0">
              <a:buNone/>
            </a:pPr>
            <a:r>
              <a:rPr lang="en-US" sz="2000">
                <a:solidFill>
                  <a:srgbClr val="FFFFFF"/>
                </a:solidFill>
              </a:rPr>
              <a:t>This presentation is intended to convey general information only and not to provide legal advice.  The information conveyed is not intended and should not be construed or relied upon as legal advice.  As legal advice must be tailored to the specific circumstances of each case, please consult with your own legal advisor or attorney with respect to your particular situation.  While every effort has been made to assure this information is up-to-date, they are not promised or guaranteed to be current, complete or up-to-date. </a:t>
            </a:r>
          </a:p>
          <a:p>
            <a:pPr marL="0" indent="0">
              <a:buNone/>
            </a:pPr>
            <a:endParaRPr lang="en-US" sz="2000">
              <a:solidFill>
                <a:srgbClr val="FFFFFF"/>
              </a:solidFill>
            </a:endParaRPr>
          </a:p>
        </p:txBody>
      </p:sp>
    </p:spTree>
    <p:extLst>
      <p:ext uri="{BB962C8B-B14F-4D97-AF65-F5344CB8AC3E}">
        <p14:creationId xmlns:p14="http://schemas.microsoft.com/office/powerpoint/2010/main" val="69710967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F93A08-B470-4690-BE5A-83FA11B070CC}"/>
              </a:ext>
            </a:extLst>
          </p:cNvPr>
          <p:cNvSpPr>
            <a:spLocks noGrp="1"/>
          </p:cNvSpPr>
          <p:nvPr>
            <p:ph type="title"/>
          </p:nvPr>
        </p:nvSpPr>
        <p:spPr>
          <a:xfrm>
            <a:off x="863029" y="1012004"/>
            <a:ext cx="3416158" cy="4795408"/>
          </a:xfrm>
        </p:spPr>
        <p:txBody>
          <a:bodyPr>
            <a:normAutofit/>
          </a:bodyPr>
          <a:lstStyle/>
          <a:p>
            <a:r>
              <a:rPr lang="en-US">
                <a:solidFill>
                  <a:srgbClr val="FFFFFF"/>
                </a:solidFill>
              </a:rPr>
              <a:t>Agenda</a:t>
            </a:r>
          </a:p>
        </p:txBody>
      </p:sp>
      <p:graphicFrame>
        <p:nvGraphicFramePr>
          <p:cNvPr id="5" name="Content Placeholder 2">
            <a:extLst>
              <a:ext uri="{FF2B5EF4-FFF2-40B4-BE49-F238E27FC236}">
                <a16:creationId xmlns:a16="http://schemas.microsoft.com/office/drawing/2014/main" id="{3DBF8873-3434-49D8-B57F-3241165B91C8}"/>
              </a:ext>
            </a:extLst>
          </p:cNvPr>
          <p:cNvGraphicFramePr>
            <a:graphicFrameLocks noGrp="1"/>
          </p:cNvGraphicFramePr>
          <p:nvPr>
            <p:ph idx="1"/>
            <p:extLst>
              <p:ext uri="{D42A27DB-BD31-4B8C-83A1-F6EECF244321}">
                <p14:modId xmlns:p14="http://schemas.microsoft.com/office/powerpoint/2010/main" val="92967332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745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close up of a device&#10;&#10;Description automatically generated">
            <a:extLst>
              <a:ext uri="{FF2B5EF4-FFF2-40B4-BE49-F238E27FC236}">
                <a16:creationId xmlns:a16="http://schemas.microsoft.com/office/drawing/2014/main" id="{E9F6A0FE-4EF0-4488-9302-9D7EE01595E9}"/>
              </a:ext>
            </a:extLst>
          </p:cNvPr>
          <p:cNvPicPr>
            <a:picLocks noGrp="1" noChangeAspect="1"/>
          </p:cNvPicPr>
          <p:nvPr>
            <p:ph idx="1"/>
          </p:nvPr>
        </p:nvPicPr>
        <p:blipFill rotWithShape="1">
          <a:blip r:embed="rId2">
            <a:alphaModFix amt="50000"/>
            <a:extLst>
              <a:ext uri="{28A0092B-C50C-407E-A947-70E740481C1C}">
                <a14:useLocalDpi xmlns:a14="http://schemas.microsoft.com/office/drawing/2010/main" val="0"/>
              </a:ext>
            </a:extLst>
          </a:blip>
          <a:srcRect t="9110" b="6621"/>
          <a:stretch/>
        </p:blipFill>
        <p:spPr>
          <a:xfrm>
            <a:off x="20" y="1"/>
            <a:ext cx="12191980" cy="6857999"/>
          </a:xfrm>
          <a:prstGeom prst="rect">
            <a:avLst/>
          </a:prstGeom>
        </p:spPr>
      </p:pic>
      <p:sp>
        <p:nvSpPr>
          <p:cNvPr id="2" name="Title 1">
            <a:extLst>
              <a:ext uri="{FF2B5EF4-FFF2-40B4-BE49-F238E27FC236}">
                <a16:creationId xmlns:a16="http://schemas.microsoft.com/office/drawing/2014/main" id="{2DE2BE85-8343-462A-9BA7-A3B553651547}"/>
              </a:ext>
            </a:extLst>
          </p:cNvPr>
          <p:cNvSpPr>
            <a:spLocks noGrp="1"/>
          </p:cNvSpPr>
          <p:nvPr>
            <p:ph type="title"/>
          </p:nvPr>
        </p:nvSpPr>
        <p:spPr>
          <a:xfrm>
            <a:off x="4387349" y="1200152"/>
            <a:ext cx="6897171" cy="4457696"/>
          </a:xfrm>
        </p:spPr>
        <p:txBody>
          <a:bodyPr vert="horz" lIns="91440" tIns="45720" rIns="91440" bIns="45720" rtlCol="0" anchor="ctr">
            <a:normAutofit/>
          </a:bodyPr>
          <a:lstStyle/>
          <a:p>
            <a:r>
              <a:rPr lang="en-US" sz="8000">
                <a:solidFill>
                  <a:srgbClr val="FFFFFF"/>
                </a:solidFill>
              </a:rPr>
              <a:t>1006.100 – Record Retention</a:t>
            </a:r>
          </a:p>
        </p:txBody>
      </p:sp>
      <p:cxnSp>
        <p:nvCxnSpPr>
          <p:cNvPr id="14" name="Straight Connector 13">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71650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3224D6-BFFB-4DFE-B38F-7FE36AC20D07}"/>
              </a:ext>
            </a:extLst>
          </p:cNvPr>
          <p:cNvSpPr>
            <a:spLocks noGrp="1"/>
          </p:cNvSpPr>
          <p:nvPr>
            <p:ph type="title"/>
          </p:nvPr>
        </p:nvSpPr>
        <p:spPr>
          <a:xfrm>
            <a:off x="863029" y="1012004"/>
            <a:ext cx="3416158" cy="4795408"/>
          </a:xfrm>
        </p:spPr>
        <p:txBody>
          <a:bodyPr>
            <a:normAutofit/>
          </a:bodyPr>
          <a:lstStyle/>
          <a:p>
            <a:r>
              <a:rPr lang="en-US">
                <a:solidFill>
                  <a:srgbClr val="FFFFFF"/>
                </a:solidFill>
              </a:rPr>
              <a:t>1006.100 – Record Retention</a:t>
            </a:r>
          </a:p>
        </p:txBody>
      </p:sp>
      <p:graphicFrame>
        <p:nvGraphicFramePr>
          <p:cNvPr id="5" name="Content Placeholder 2">
            <a:extLst>
              <a:ext uri="{FF2B5EF4-FFF2-40B4-BE49-F238E27FC236}">
                <a16:creationId xmlns:a16="http://schemas.microsoft.com/office/drawing/2014/main" id="{0E343400-6FA0-4333-8F89-B8F36F933061}"/>
              </a:ext>
            </a:extLst>
          </p:cNvPr>
          <p:cNvGraphicFramePr>
            <a:graphicFrameLocks noGrp="1"/>
          </p:cNvGraphicFramePr>
          <p:nvPr>
            <p:ph idx="1"/>
            <p:extLst>
              <p:ext uri="{D42A27DB-BD31-4B8C-83A1-F6EECF244321}">
                <p14:modId xmlns:p14="http://schemas.microsoft.com/office/powerpoint/2010/main" val="355202003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9240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3224D6-BFFB-4DFE-B38F-7FE36AC20D07}"/>
              </a:ext>
            </a:extLst>
          </p:cNvPr>
          <p:cNvSpPr>
            <a:spLocks noGrp="1"/>
          </p:cNvSpPr>
          <p:nvPr>
            <p:ph type="title"/>
          </p:nvPr>
        </p:nvSpPr>
        <p:spPr>
          <a:xfrm>
            <a:off x="863029" y="1012004"/>
            <a:ext cx="3416158" cy="4795408"/>
          </a:xfrm>
        </p:spPr>
        <p:txBody>
          <a:bodyPr>
            <a:normAutofit/>
          </a:bodyPr>
          <a:lstStyle/>
          <a:p>
            <a:r>
              <a:rPr lang="en-US">
                <a:solidFill>
                  <a:srgbClr val="FFFFFF"/>
                </a:solidFill>
              </a:rPr>
              <a:t>1006.100 – Record Retention</a:t>
            </a:r>
          </a:p>
        </p:txBody>
      </p:sp>
      <p:graphicFrame>
        <p:nvGraphicFramePr>
          <p:cNvPr id="5" name="Content Placeholder 2">
            <a:extLst>
              <a:ext uri="{FF2B5EF4-FFF2-40B4-BE49-F238E27FC236}">
                <a16:creationId xmlns:a16="http://schemas.microsoft.com/office/drawing/2014/main" id="{0E343400-6FA0-4333-8F89-B8F36F933061}"/>
              </a:ext>
            </a:extLst>
          </p:cNvPr>
          <p:cNvGraphicFramePr>
            <a:graphicFrameLocks noGrp="1"/>
          </p:cNvGraphicFramePr>
          <p:nvPr>
            <p:ph idx="1"/>
            <p:extLst>
              <p:ext uri="{D42A27DB-BD31-4B8C-83A1-F6EECF244321}">
                <p14:modId xmlns:p14="http://schemas.microsoft.com/office/powerpoint/2010/main" val="279111484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73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BE85-8343-462A-9BA7-A3B553651547}"/>
              </a:ext>
            </a:extLst>
          </p:cNvPr>
          <p:cNvSpPr>
            <a:spLocks noGrp="1"/>
          </p:cNvSpPr>
          <p:nvPr>
            <p:ph type="title"/>
          </p:nvPr>
        </p:nvSpPr>
        <p:spPr>
          <a:xfrm>
            <a:off x="6874965" y="2241159"/>
            <a:ext cx="4645250" cy="2889114"/>
          </a:xfrm>
        </p:spPr>
        <p:txBody>
          <a:bodyPr vert="horz" lIns="91440" tIns="45720" rIns="91440" bIns="45720" rtlCol="0" anchor="b">
            <a:normAutofit fontScale="90000"/>
          </a:bodyPr>
          <a:lstStyle/>
          <a:p>
            <a:r>
              <a:rPr lang="en-US" sz="6000" dirty="0"/>
              <a:t>1006.100 – Collection of Time-Barred Debt</a:t>
            </a:r>
          </a:p>
        </p:txBody>
      </p:sp>
      <p:sp>
        <p:nvSpPr>
          <p:cNvPr id="19" name="Freeform: Shape 1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close up of a clock&#10;&#10;Description automatically generated">
            <a:extLst>
              <a:ext uri="{FF2B5EF4-FFF2-40B4-BE49-F238E27FC236}">
                <a16:creationId xmlns:a16="http://schemas.microsoft.com/office/drawing/2014/main" id="{1B311121-4418-4325-B45E-9BEC484999F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36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52466568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DAA3AB-EC5D-4325-A530-A2435F4DAFD1}"/>
              </a:ext>
            </a:extLst>
          </p:cNvPr>
          <p:cNvSpPr>
            <a:spLocks noGrp="1"/>
          </p:cNvSpPr>
          <p:nvPr>
            <p:ph type="title"/>
          </p:nvPr>
        </p:nvSpPr>
        <p:spPr>
          <a:xfrm>
            <a:off x="863029" y="1012004"/>
            <a:ext cx="3416158" cy="4795408"/>
          </a:xfrm>
        </p:spPr>
        <p:txBody>
          <a:bodyPr>
            <a:normAutofit/>
          </a:bodyPr>
          <a:lstStyle/>
          <a:p>
            <a:r>
              <a:rPr lang="en-US">
                <a:solidFill>
                  <a:srgbClr val="FFFFFF"/>
                </a:solidFill>
              </a:rPr>
              <a:t>1006.26 – Collection of Time-Barred Debt</a:t>
            </a:r>
          </a:p>
        </p:txBody>
      </p:sp>
      <p:graphicFrame>
        <p:nvGraphicFramePr>
          <p:cNvPr id="11" name="Content Placeholder 8">
            <a:extLst>
              <a:ext uri="{FF2B5EF4-FFF2-40B4-BE49-F238E27FC236}">
                <a16:creationId xmlns:a16="http://schemas.microsoft.com/office/drawing/2014/main" id="{1F8679D9-C125-401B-8302-BB6CC5BD196A}"/>
              </a:ext>
            </a:extLst>
          </p:cNvPr>
          <p:cNvGraphicFramePr>
            <a:graphicFrameLocks noGrp="1"/>
          </p:cNvGraphicFramePr>
          <p:nvPr>
            <p:ph idx="1"/>
            <p:extLst>
              <p:ext uri="{D42A27DB-BD31-4B8C-83A1-F6EECF244321}">
                <p14:modId xmlns:p14="http://schemas.microsoft.com/office/powerpoint/2010/main" val="234925499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641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1753</Words>
  <Application>Microsoft Office PowerPoint</Application>
  <PresentationFormat>Widescreen</PresentationFormat>
  <Paragraphs>129</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Risks &amp; Requirements</vt:lpstr>
      <vt:lpstr>Today’s Panel</vt:lpstr>
      <vt:lpstr>Legal Disclaimer</vt:lpstr>
      <vt:lpstr>Agenda</vt:lpstr>
      <vt:lpstr>1006.100 – Record Retention</vt:lpstr>
      <vt:lpstr>1006.100 – Record Retention</vt:lpstr>
      <vt:lpstr>1006.100 – Record Retention</vt:lpstr>
      <vt:lpstr>1006.100 – Collection of Time-Barred Debt</vt:lpstr>
      <vt:lpstr>1006.26 – Collection of Time-Barred Debt</vt:lpstr>
      <vt:lpstr>1006.34, .38, .42 -- Validation</vt:lpstr>
      <vt:lpstr>1006.34, .38, .42 – Validation</vt:lpstr>
      <vt:lpstr>1006.34, .38, .42 – Validation</vt:lpstr>
      <vt:lpstr>1006.14, .18, .22, .30 – Prohibited Behavior</vt:lpstr>
      <vt:lpstr>1006.14 – Harassing, Oppressive, or Abusive Conduct</vt:lpstr>
      <vt:lpstr>1006.18 – False, Deceptive or Misleading Representation or Means</vt:lpstr>
      <vt:lpstr>1006.22 – Unfair or Unconscionable Means</vt:lpstr>
      <vt:lpstr>1006.30 – Other Prohibited Practices</vt:lpstr>
      <vt:lpstr>1006.6, .10 – Locating/ Communication</vt:lpstr>
      <vt:lpstr>1006.10 – Acquisition of Location Information</vt:lpstr>
      <vt:lpstr>1006.10 – Acquisition of Location Information</vt:lpstr>
      <vt:lpstr>1006.6 – Communications in Connection with Debt Collection</vt:lpstr>
      <vt:lpstr>1006.6 – Communications in Connection with Debt Collection</vt:lpstr>
      <vt:lpstr>1006.6 – Communications in Connection with Debt Collection</vt:lpstr>
      <vt:lpstr>1006.6 – Communications in Connection with Debt Collection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Risks &amp; Requirements</dc:title>
  <dc:creator>Mike Bevel</dc:creator>
  <cp:lastModifiedBy>Mike Bevel</cp:lastModifiedBy>
  <cp:revision>2</cp:revision>
  <dcterms:created xsi:type="dcterms:W3CDTF">2019-08-07T14:26:55Z</dcterms:created>
  <dcterms:modified xsi:type="dcterms:W3CDTF">2019-08-08T15:56:30Z</dcterms:modified>
</cp:coreProperties>
</file>